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310" r:id="rId2"/>
    <p:sldId id="257" r:id="rId3"/>
    <p:sldId id="258" r:id="rId4"/>
    <p:sldId id="260" r:id="rId5"/>
    <p:sldId id="299" r:id="rId6"/>
    <p:sldId id="300" r:id="rId7"/>
    <p:sldId id="266" r:id="rId8"/>
    <p:sldId id="301" r:id="rId9"/>
    <p:sldId id="265" r:id="rId10"/>
    <p:sldId id="270" r:id="rId11"/>
    <p:sldId id="280" r:id="rId12"/>
    <p:sldId id="303" r:id="rId13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8AE714-5D4E-4921-987F-E04BD9E367E2}" type="doc">
      <dgm:prSet loTypeId="urn:microsoft.com/office/officeart/2005/8/layout/vList6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BA11E71-800D-4B32-84E1-679CF7113D2A}">
      <dgm:prSet phldrT="[Text]"/>
      <dgm:spPr/>
      <dgm:t>
        <a:bodyPr/>
        <a:lstStyle/>
        <a:p>
          <a:r>
            <a:rPr lang="mk-MK"/>
            <a:t>Конфликти на односите</a:t>
          </a:r>
          <a:endParaRPr lang="en-US"/>
        </a:p>
      </dgm:t>
    </dgm:pt>
    <dgm:pt modelId="{A1ED2807-DC96-4226-97B6-3BD8372AA5E5}" type="parTrans" cxnId="{42299559-C671-4739-9B57-EE30E631FAA5}">
      <dgm:prSet/>
      <dgm:spPr/>
      <dgm:t>
        <a:bodyPr/>
        <a:lstStyle/>
        <a:p>
          <a:endParaRPr lang="en-US"/>
        </a:p>
      </dgm:t>
    </dgm:pt>
    <dgm:pt modelId="{8E326077-B764-48C1-BACB-B1A86EB2723B}" type="sibTrans" cxnId="{42299559-C671-4739-9B57-EE30E631FAA5}">
      <dgm:prSet/>
      <dgm:spPr/>
      <dgm:t>
        <a:bodyPr/>
        <a:lstStyle/>
        <a:p>
          <a:endParaRPr lang="en-US"/>
        </a:p>
      </dgm:t>
    </dgm:pt>
    <dgm:pt modelId="{64D5DB7B-E14D-4230-BDD1-8F2F497142CC}">
      <dgm:prSet phldrT="[Text]" custT="1"/>
      <dgm:spPr/>
      <dgm:t>
        <a:bodyPr/>
        <a:lstStyle/>
        <a:p>
          <a:r>
            <a:rPr lang="mk-MK" sz="1600" dirty="0"/>
            <a:t>лоша комуникација</a:t>
          </a:r>
          <a:endParaRPr lang="en-US" sz="1600" dirty="0"/>
        </a:p>
      </dgm:t>
    </dgm:pt>
    <dgm:pt modelId="{BDBC0041-A0DC-4822-BC91-10243DFF3D45}" type="parTrans" cxnId="{F21EE2DF-9D43-4AA8-A7F2-D052E5D0E564}">
      <dgm:prSet/>
      <dgm:spPr/>
      <dgm:t>
        <a:bodyPr/>
        <a:lstStyle/>
        <a:p>
          <a:endParaRPr lang="en-US"/>
        </a:p>
      </dgm:t>
    </dgm:pt>
    <dgm:pt modelId="{CF284F52-F99B-440D-B3E7-4445FCC6775A}" type="sibTrans" cxnId="{F21EE2DF-9D43-4AA8-A7F2-D052E5D0E564}">
      <dgm:prSet/>
      <dgm:spPr/>
      <dgm:t>
        <a:bodyPr/>
        <a:lstStyle/>
        <a:p>
          <a:endParaRPr lang="en-US"/>
        </a:p>
      </dgm:t>
    </dgm:pt>
    <dgm:pt modelId="{0328DD23-5786-4A3E-8FCD-0191AA8DF14C}">
      <dgm:prSet phldrT="[Text]" custT="1"/>
      <dgm:spPr/>
      <dgm:t>
        <a:bodyPr/>
        <a:lstStyle/>
        <a:p>
          <a:r>
            <a:rPr lang="mk-MK" sz="1600" dirty="0"/>
            <a:t>различни стереотипи</a:t>
          </a:r>
          <a:endParaRPr lang="en-US" sz="1600" dirty="0"/>
        </a:p>
      </dgm:t>
    </dgm:pt>
    <dgm:pt modelId="{CD666D22-C670-4FF0-9564-EB91FB86FB5A}" type="parTrans" cxnId="{FAC813E3-8E11-402E-90AB-801F3079FA9E}">
      <dgm:prSet/>
      <dgm:spPr/>
      <dgm:t>
        <a:bodyPr/>
        <a:lstStyle/>
        <a:p>
          <a:endParaRPr lang="en-US"/>
        </a:p>
      </dgm:t>
    </dgm:pt>
    <dgm:pt modelId="{7CD1660C-A292-4243-935A-0F4FF4CA436F}" type="sibTrans" cxnId="{FAC813E3-8E11-402E-90AB-801F3079FA9E}">
      <dgm:prSet/>
      <dgm:spPr/>
      <dgm:t>
        <a:bodyPr/>
        <a:lstStyle/>
        <a:p>
          <a:endParaRPr lang="en-US"/>
        </a:p>
      </dgm:t>
    </dgm:pt>
    <dgm:pt modelId="{A0D7232E-86A3-4284-9065-0F1191C87C62}">
      <dgm:prSet phldrT="[Text]"/>
      <dgm:spPr/>
      <dgm:t>
        <a:bodyPr/>
        <a:lstStyle/>
        <a:p>
          <a:r>
            <a:rPr lang="mk-MK"/>
            <a:t>Конфликт на информацијата</a:t>
          </a:r>
          <a:endParaRPr lang="en-US"/>
        </a:p>
      </dgm:t>
    </dgm:pt>
    <dgm:pt modelId="{42B1A419-432F-4BAB-9B9A-F846C733A818}" type="parTrans" cxnId="{4CB416E3-06BE-411B-9E04-F4627F65C0DB}">
      <dgm:prSet/>
      <dgm:spPr/>
      <dgm:t>
        <a:bodyPr/>
        <a:lstStyle/>
        <a:p>
          <a:endParaRPr lang="en-US"/>
        </a:p>
      </dgm:t>
    </dgm:pt>
    <dgm:pt modelId="{A15A2087-C0F5-4F2B-8044-D6A56FA8FA9C}" type="sibTrans" cxnId="{4CB416E3-06BE-411B-9E04-F4627F65C0DB}">
      <dgm:prSet/>
      <dgm:spPr/>
      <dgm:t>
        <a:bodyPr/>
        <a:lstStyle/>
        <a:p>
          <a:endParaRPr lang="en-US"/>
        </a:p>
      </dgm:t>
    </dgm:pt>
    <dgm:pt modelId="{8BA4BCB1-7B78-4473-ABF1-4A9EE27A0BCB}">
      <dgm:prSet phldrT="[Text]" custT="1"/>
      <dgm:spPr/>
      <dgm:t>
        <a:bodyPr/>
        <a:lstStyle/>
        <a:p>
          <a:r>
            <a:rPr lang="mk-MK" sz="1600" dirty="0"/>
            <a:t>непостоење на информацијата</a:t>
          </a:r>
          <a:endParaRPr lang="en-US" sz="1600" dirty="0"/>
        </a:p>
      </dgm:t>
    </dgm:pt>
    <dgm:pt modelId="{003CA9C2-B027-4126-A528-932A91648803}" type="parTrans" cxnId="{05FF804E-2EDB-40FD-AD7E-1878DEFA843E}">
      <dgm:prSet/>
      <dgm:spPr/>
      <dgm:t>
        <a:bodyPr/>
        <a:lstStyle/>
        <a:p>
          <a:endParaRPr lang="en-US"/>
        </a:p>
      </dgm:t>
    </dgm:pt>
    <dgm:pt modelId="{9BB23514-F07C-4B0C-98E0-F46F914E5A94}" type="sibTrans" cxnId="{05FF804E-2EDB-40FD-AD7E-1878DEFA843E}">
      <dgm:prSet/>
      <dgm:spPr/>
      <dgm:t>
        <a:bodyPr/>
        <a:lstStyle/>
        <a:p>
          <a:endParaRPr lang="en-US"/>
        </a:p>
      </dgm:t>
    </dgm:pt>
    <dgm:pt modelId="{A26C9E56-14DC-498F-B8A6-BBB1DB9755AF}">
      <dgm:prSet phldrT="[Text]" custT="1"/>
      <dgm:spPr/>
      <dgm:t>
        <a:bodyPr/>
        <a:lstStyle/>
        <a:p>
          <a:r>
            <a:rPr lang="mk-MK" sz="1600" dirty="0"/>
            <a:t>негативно однесување</a:t>
          </a:r>
          <a:endParaRPr lang="en-US" sz="1600" dirty="0"/>
        </a:p>
      </dgm:t>
    </dgm:pt>
    <dgm:pt modelId="{0300445D-8593-489C-8188-1620EB8BCCFA}" type="parTrans" cxnId="{F053B254-FEC3-4FFA-B352-0293351A9F3E}">
      <dgm:prSet/>
      <dgm:spPr/>
      <dgm:t>
        <a:bodyPr/>
        <a:lstStyle/>
        <a:p>
          <a:endParaRPr lang="en-US"/>
        </a:p>
      </dgm:t>
    </dgm:pt>
    <dgm:pt modelId="{A832312C-32BD-4057-AE96-E7C316FEB7B4}" type="sibTrans" cxnId="{F053B254-FEC3-4FFA-B352-0293351A9F3E}">
      <dgm:prSet/>
      <dgm:spPr/>
      <dgm:t>
        <a:bodyPr/>
        <a:lstStyle/>
        <a:p>
          <a:endParaRPr lang="en-US"/>
        </a:p>
      </dgm:t>
    </dgm:pt>
    <dgm:pt modelId="{E2B92872-6E28-4689-9ED1-E8EFD4C41B19}">
      <dgm:prSet phldrT="[Text]" custT="1"/>
      <dgm:spPr/>
      <dgm:t>
        <a:bodyPr/>
        <a:lstStyle/>
        <a:p>
          <a:r>
            <a:rPr lang="mk-MK" sz="1600" dirty="0"/>
            <a:t>дезинформација</a:t>
          </a:r>
          <a:endParaRPr lang="en-US" sz="1600" dirty="0"/>
        </a:p>
      </dgm:t>
    </dgm:pt>
    <dgm:pt modelId="{D4884F83-95AF-439F-9B06-83722CDC5862}" type="parTrans" cxnId="{50C9CA1B-A7EA-45CF-958E-BC7D959264CE}">
      <dgm:prSet/>
      <dgm:spPr/>
      <dgm:t>
        <a:bodyPr/>
        <a:lstStyle/>
        <a:p>
          <a:endParaRPr lang="en-US"/>
        </a:p>
      </dgm:t>
    </dgm:pt>
    <dgm:pt modelId="{9F68129F-CC35-4FDE-B4E7-40E20886E854}" type="sibTrans" cxnId="{50C9CA1B-A7EA-45CF-958E-BC7D959264CE}">
      <dgm:prSet/>
      <dgm:spPr/>
      <dgm:t>
        <a:bodyPr/>
        <a:lstStyle/>
        <a:p>
          <a:endParaRPr lang="en-US"/>
        </a:p>
      </dgm:t>
    </dgm:pt>
    <dgm:pt modelId="{559AA94F-0626-411B-AE2C-73A9675EF23C}">
      <dgm:prSet phldrT="[Text]" custT="1"/>
      <dgm:spPr/>
      <dgm:t>
        <a:bodyPr/>
        <a:lstStyle/>
        <a:p>
          <a:r>
            <a:rPr lang="mk-MK" sz="1600" dirty="0"/>
            <a:t>разни критериуми</a:t>
          </a:r>
          <a:endParaRPr lang="en-US" sz="1600" dirty="0"/>
        </a:p>
      </dgm:t>
    </dgm:pt>
    <dgm:pt modelId="{EE6080D2-9DC0-456B-AF75-901FD2873072}" type="parTrans" cxnId="{7DE07A1C-E79B-4F16-A180-1D22D3614484}">
      <dgm:prSet/>
      <dgm:spPr/>
      <dgm:t>
        <a:bodyPr/>
        <a:lstStyle/>
        <a:p>
          <a:endParaRPr lang="en-US"/>
        </a:p>
      </dgm:t>
    </dgm:pt>
    <dgm:pt modelId="{DA4AE904-3A5C-4008-9684-A76E56AE1885}" type="sibTrans" cxnId="{7DE07A1C-E79B-4F16-A180-1D22D3614484}">
      <dgm:prSet/>
      <dgm:spPr/>
      <dgm:t>
        <a:bodyPr/>
        <a:lstStyle/>
        <a:p>
          <a:endParaRPr lang="en-US"/>
        </a:p>
      </dgm:t>
    </dgm:pt>
    <dgm:pt modelId="{382DAAE3-5A07-41FA-B52B-C68C7AD4D373}">
      <dgm:prSet phldrT="[Text]"/>
      <dgm:spPr/>
      <dgm:t>
        <a:bodyPr/>
        <a:lstStyle/>
        <a:p>
          <a:r>
            <a:rPr lang="mk-MK"/>
            <a:t>Конфликт на интереси</a:t>
          </a:r>
          <a:endParaRPr lang="en-US"/>
        </a:p>
      </dgm:t>
    </dgm:pt>
    <dgm:pt modelId="{1078A321-49EF-4DA0-87B2-3F1898D38B89}" type="parTrans" cxnId="{415DAB39-F84C-4902-9D22-1D2D1661B12B}">
      <dgm:prSet/>
      <dgm:spPr/>
      <dgm:t>
        <a:bodyPr/>
        <a:lstStyle/>
        <a:p>
          <a:endParaRPr lang="en-US"/>
        </a:p>
      </dgm:t>
    </dgm:pt>
    <dgm:pt modelId="{00F25DC5-A3CB-415A-A3C9-D35E55B10F75}" type="sibTrans" cxnId="{415DAB39-F84C-4902-9D22-1D2D1661B12B}">
      <dgm:prSet/>
      <dgm:spPr/>
      <dgm:t>
        <a:bodyPr/>
        <a:lstStyle/>
        <a:p>
          <a:endParaRPr lang="en-US"/>
        </a:p>
      </dgm:t>
    </dgm:pt>
    <dgm:pt modelId="{D90ED3AD-9129-4E77-AE2B-9AF59D0C5475}">
      <dgm:prSet custT="1"/>
      <dgm:spPr/>
      <dgm:t>
        <a:bodyPr/>
        <a:lstStyle/>
        <a:p>
          <a:r>
            <a:rPr lang="mk-MK" sz="1600" dirty="0"/>
            <a:t>имотни</a:t>
          </a:r>
          <a:endParaRPr lang="en-US" sz="1600" dirty="0"/>
        </a:p>
      </dgm:t>
    </dgm:pt>
    <dgm:pt modelId="{D99D5A43-2A1B-4DCD-BF3F-04248592EB59}" type="parTrans" cxnId="{46F29C36-55B3-4948-A00F-80CBC71F7AD3}">
      <dgm:prSet/>
      <dgm:spPr/>
      <dgm:t>
        <a:bodyPr/>
        <a:lstStyle/>
        <a:p>
          <a:endParaRPr lang="en-US"/>
        </a:p>
      </dgm:t>
    </dgm:pt>
    <dgm:pt modelId="{EA8655BB-F24E-49EC-A214-0D19395F6A3C}" type="sibTrans" cxnId="{46F29C36-55B3-4948-A00F-80CBC71F7AD3}">
      <dgm:prSet/>
      <dgm:spPr/>
      <dgm:t>
        <a:bodyPr/>
        <a:lstStyle/>
        <a:p>
          <a:endParaRPr lang="en-US"/>
        </a:p>
      </dgm:t>
    </dgm:pt>
    <dgm:pt modelId="{961516BD-640A-4258-813A-6C78F4C7B8EF}">
      <dgm:prSet custT="1"/>
      <dgm:spPr/>
      <dgm:t>
        <a:bodyPr/>
        <a:lstStyle/>
        <a:p>
          <a:r>
            <a:rPr lang="mk-MK" sz="1600" dirty="0"/>
            <a:t>процедурални</a:t>
          </a:r>
          <a:endParaRPr lang="en-US" sz="1600" dirty="0"/>
        </a:p>
      </dgm:t>
    </dgm:pt>
    <dgm:pt modelId="{B4735EA8-B567-4034-99C7-3B6350462D78}" type="parTrans" cxnId="{2CBF26B4-510F-4A3E-BD98-E467F00CECAB}">
      <dgm:prSet/>
      <dgm:spPr/>
      <dgm:t>
        <a:bodyPr/>
        <a:lstStyle/>
        <a:p>
          <a:endParaRPr lang="en-US"/>
        </a:p>
      </dgm:t>
    </dgm:pt>
    <dgm:pt modelId="{DDAAB9ED-01E6-44A2-801F-EC2174611550}" type="sibTrans" cxnId="{2CBF26B4-510F-4A3E-BD98-E467F00CECAB}">
      <dgm:prSet/>
      <dgm:spPr/>
      <dgm:t>
        <a:bodyPr/>
        <a:lstStyle/>
        <a:p>
          <a:endParaRPr lang="en-US"/>
        </a:p>
      </dgm:t>
    </dgm:pt>
    <dgm:pt modelId="{CDF82642-091A-4E4F-994F-5F9BCE31CFC8}">
      <dgm:prSet custT="1"/>
      <dgm:spPr/>
      <dgm:t>
        <a:bodyPr/>
        <a:lstStyle/>
        <a:p>
          <a:r>
            <a:rPr lang="mk-MK" sz="1600" dirty="0"/>
            <a:t>психолошки</a:t>
          </a:r>
          <a:endParaRPr lang="en-US" sz="1600" dirty="0"/>
        </a:p>
      </dgm:t>
    </dgm:pt>
    <dgm:pt modelId="{910A9B03-125B-4025-8FF3-CE542B3ECA8B}" type="parTrans" cxnId="{ABE7A6CC-827B-4935-A099-82261F4DA44B}">
      <dgm:prSet/>
      <dgm:spPr/>
      <dgm:t>
        <a:bodyPr/>
        <a:lstStyle/>
        <a:p>
          <a:endParaRPr lang="en-US"/>
        </a:p>
      </dgm:t>
    </dgm:pt>
    <dgm:pt modelId="{E1CC09FD-665A-4D5A-8248-F4C148CCCC44}" type="sibTrans" cxnId="{ABE7A6CC-827B-4935-A099-82261F4DA44B}">
      <dgm:prSet/>
      <dgm:spPr/>
      <dgm:t>
        <a:bodyPr/>
        <a:lstStyle/>
        <a:p>
          <a:endParaRPr lang="en-US"/>
        </a:p>
      </dgm:t>
    </dgm:pt>
    <dgm:pt modelId="{83193E53-7BE6-47D2-80E4-4FAB21638E69}">
      <dgm:prSet/>
      <dgm:spPr/>
      <dgm:t>
        <a:bodyPr/>
        <a:lstStyle/>
        <a:p>
          <a:r>
            <a:rPr lang="mk-MK"/>
            <a:t>Конфликт на структурата</a:t>
          </a:r>
          <a:endParaRPr lang="en-US"/>
        </a:p>
      </dgm:t>
    </dgm:pt>
    <dgm:pt modelId="{53994C37-BCF7-41C9-ACA6-0AA978DD9E92}" type="parTrans" cxnId="{E06C8816-EC93-4BDB-B73F-57C01A28998C}">
      <dgm:prSet/>
      <dgm:spPr/>
      <dgm:t>
        <a:bodyPr/>
        <a:lstStyle/>
        <a:p>
          <a:endParaRPr lang="en-US"/>
        </a:p>
      </dgm:t>
    </dgm:pt>
    <dgm:pt modelId="{09F531BF-F689-40A7-A86D-08BB6F5C8733}" type="sibTrans" cxnId="{E06C8816-EC93-4BDB-B73F-57C01A28998C}">
      <dgm:prSet/>
      <dgm:spPr/>
      <dgm:t>
        <a:bodyPr/>
        <a:lstStyle/>
        <a:p>
          <a:endParaRPr lang="en-US"/>
        </a:p>
      </dgm:t>
    </dgm:pt>
    <dgm:pt modelId="{9206F2DD-9982-4C61-8248-5E5FDF97D6ED}">
      <dgm:prSet custT="1"/>
      <dgm:spPr/>
      <dgm:t>
        <a:bodyPr/>
        <a:lstStyle/>
        <a:p>
          <a:r>
            <a:rPr lang="mk-MK" sz="1600" dirty="0"/>
            <a:t>разни ресурси</a:t>
          </a:r>
          <a:endParaRPr lang="en-US" sz="1600" dirty="0"/>
        </a:p>
      </dgm:t>
    </dgm:pt>
    <dgm:pt modelId="{8A682581-DF3A-4DC3-AA3A-1F820BA63F8B}" type="parTrans" cxnId="{1B490A7B-5D5F-424F-BC02-47189AE21455}">
      <dgm:prSet/>
      <dgm:spPr/>
      <dgm:t>
        <a:bodyPr/>
        <a:lstStyle/>
        <a:p>
          <a:endParaRPr lang="en-US"/>
        </a:p>
      </dgm:t>
    </dgm:pt>
    <dgm:pt modelId="{863B45AC-76F3-4819-92D8-6670EE563F72}" type="sibTrans" cxnId="{1B490A7B-5D5F-424F-BC02-47189AE21455}">
      <dgm:prSet/>
      <dgm:spPr/>
      <dgm:t>
        <a:bodyPr/>
        <a:lstStyle/>
        <a:p>
          <a:endParaRPr lang="en-US"/>
        </a:p>
      </dgm:t>
    </dgm:pt>
    <dgm:pt modelId="{25654948-5C31-45DD-8E99-A35EA5413DF0}">
      <dgm:prSet custT="1"/>
      <dgm:spPr/>
      <dgm:t>
        <a:bodyPr/>
        <a:lstStyle/>
        <a:p>
          <a:r>
            <a:rPr lang="mk-MK" sz="1600" dirty="0"/>
            <a:t>географски ограничувања</a:t>
          </a:r>
          <a:endParaRPr lang="en-US" sz="1600" dirty="0"/>
        </a:p>
      </dgm:t>
    </dgm:pt>
    <dgm:pt modelId="{7131559F-6A1E-4662-BED1-21054DE75E9A}" type="parTrans" cxnId="{2794DF0E-DCC5-4D16-9ED3-74DE8FE54449}">
      <dgm:prSet/>
      <dgm:spPr/>
      <dgm:t>
        <a:bodyPr/>
        <a:lstStyle/>
        <a:p>
          <a:endParaRPr lang="en-US"/>
        </a:p>
      </dgm:t>
    </dgm:pt>
    <dgm:pt modelId="{43254CBA-6D7E-4CA6-B266-FEF17A6DA481}" type="sibTrans" cxnId="{2794DF0E-DCC5-4D16-9ED3-74DE8FE54449}">
      <dgm:prSet/>
      <dgm:spPr/>
      <dgm:t>
        <a:bodyPr/>
        <a:lstStyle/>
        <a:p>
          <a:endParaRPr lang="en-US"/>
        </a:p>
      </dgm:t>
    </dgm:pt>
    <dgm:pt modelId="{3FDF1703-169A-4C45-8404-6D2B6B9A2F26}">
      <dgm:prSet custT="1"/>
      <dgm:spPr/>
      <dgm:t>
        <a:bodyPr/>
        <a:lstStyle/>
        <a:p>
          <a:r>
            <a:rPr lang="mk-MK" sz="1600" dirty="0"/>
            <a:t>временски ограничувања</a:t>
          </a:r>
          <a:endParaRPr lang="en-US" sz="1600" dirty="0"/>
        </a:p>
      </dgm:t>
    </dgm:pt>
    <dgm:pt modelId="{9E3B4685-D5A9-469C-81FC-9849B6863F04}" type="parTrans" cxnId="{9CB056B4-54F4-4B9A-9450-EF84C9ADE432}">
      <dgm:prSet/>
      <dgm:spPr/>
      <dgm:t>
        <a:bodyPr/>
        <a:lstStyle/>
        <a:p>
          <a:endParaRPr lang="en-US"/>
        </a:p>
      </dgm:t>
    </dgm:pt>
    <dgm:pt modelId="{C7556401-20D9-4E11-83DD-4097D5A53479}" type="sibTrans" cxnId="{9CB056B4-54F4-4B9A-9450-EF84C9ADE432}">
      <dgm:prSet/>
      <dgm:spPr/>
      <dgm:t>
        <a:bodyPr/>
        <a:lstStyle/>
        <a:p>
          <a:endParaRPr lang="en-US"/>
        </a:p>
      </dgm:t>
    </dgm:pt>
    <dgm:pt modelId="{9958A163-176F-450D-B1D6-D24157728BEC}">
      <dgm:prSet/>
      <dgm:spPr/>
      <dgm:t>
        <a:bodyPr/>
        <a:lstStyle/>
        <a:p>
          <a:r>
            <a:rPr lang="mk-MK"/>
            <a:t>Конфликти на процедурите</a:t>
          </a:r>
          <a:endParaRPr lang="en-US"/>
        </a:p>
      </dgm:t>
    </dgm:pt>
    <dgm:pt modelId="{446C4F3E-A75A-4947-839C-5EFA074A435A}" type="parTrans" cxnId="{9654A0EB-FBA2-42A0-AC35-9BEB71C76C8C}">
      <dgm:prSet/>
      <dgm:spPr/>
      <dgm:t>
        <a:bodyPr/>
        <a:lstStyle/>
        <a:p>
          <a:endParaRPr lang="en-US"/>
        </a:p>
      </dgm:t>
    </dgm:pt>
    <dgm:pt modelId="{F656BF09-640F-4DD3-8FD7-0CD0AF48ACA0}" type="sibTrans" cxnId="{9654A0EB-FBA2-42A0-AC35-9BEB71C76C8C}">
      <dgm:prSet/>
      <dgm:spPr/>
      <dgm:t>
        <a:bodyPr/>
        <a:lstStyle/>
        <a:p>
          <a:endParaRPr lang="en-US"/>
        </a:p>
      </dgm:t>
    </dgm:pt>
    <dgm:pt modelId="{AF3D8133-245D-4D0B-9BB7-A5EE9EC331A3}">
      <dgm:prSet custT="1"/>
      <dgm:spPr/>
      <dgm:t>
        <a:bodyPr/>
        <a:lstStyle/>
        <a:p>
          <a:r>
            <a:rPr lang="mk-MK" sz="1600" dirty="0"/>
            <a:t>нарушување на правила</a:t>
          </a:r>
          <a:endParaRPr lang="en-US" sz="1600" dirty="0"/>
        </a:p>
      </dgm:t>
    </dgm:pt>
    <dgm:pt modelId="{CDDEEF73-F127-44AB-962F-81ECBCB145BE}" type="parTrans" cxnId="{9596CA7C-30AF-4326-8CD7-8087B613F990}">
      <dgm:prSet/>
      <dgm:spPr/>
      <dgm:t>
        <a:bodyPr/>
        <a:lstStyle/>
        <a:p>
          <a:endParaRPr lang="en-US"/>
        </a:p>
      </dgm:t>
    </dgm:pt>
    <dgm:pt modelId="{4272816C-2364-4DFB-AD98-A5695E8B68C4}" type="sibTrans" cxnId="{9596CA7C-30AF-4326-8CD7-8087B613F990}">
      <dgm:prSet/>
      <dgm:spPr/>
      <dgm:t>
        <a:bodyPr/>
        <a:lstStyle/>
        <a:p>
          <a:endParaRPr lang="en-US"/>
        </a:p>
      </dgm:t>
    </dgm:pt>
    <dgm:pt modelId="{875A158E-5EEB-4935-867C-EE7A70345EB4}">
      <dgm:prSet custT="1"/>
      <dgm:spPr/>
      <dgm:t>
        <a:bodyPr/>
        <a:lstStyle/>
        <a:p>
          <a:r>
            <a:rPr lang="mk-MK" sz="1600" dirty="0"/>
            <a:t>нејасни цели</a:t>
          </a:r>
          <a:endParaRPr lang="en-US" sz="1600" dirty="0"/>
        </a:p>
      </dgm:t>
    </dgm:pt>
    <dgm:pt modelId="{8E7A648D-DB7B-4AE6-A98D-3C2B154680A5}" type="parTrans" cxnId="{0CDF1950-1BFB-4B04-8B1A-783474969C99}">
      <dgm:prSet/>
      <dgm:spPr/>
      <dgm:t>
        <a:bodyPr/>
        <a:lstStyle/>
        <a:p>
          <a:endParaRPr lang="en-US"/>
        </a:p>
      </dgm:t>
    </dgm:pt>
    <dgm:pt modelId="{CB3BF7C1-6ACC-45D7-9BC1-A7B6031DEC25}" type="sibTrans" cxnId="{0CDF1950-1BFB-4B04-8B1A-783474969C99}">
      <dgm:prSet/>
      <dgm:spPr/>
      <dgm:t>
        <a:bodyPr/>
        <a:lstStyle/>
        <a:p>
          <a:endParaRPr lang="en-US"/>
        </a:p>
      </dgm:t>
    </dgm:pt>
    <dgm:pt modelId="{A959174E-3006-41C2-BA60-4FEE71974658}">
      <dgm:prSet custT="1"/>
      <dgm:spPr/>
      <dgm:t>
        <a:bodyPr/>
        <a:lstStyle/>
        <a:p>
          <a:r>
            <a:rPr lang="mk-MK" sz="1600" dirty="0"/>
            <a:t>прескокнување на фази</a:t>
          </a:r>
          <a:endParaRPr lang="en-US" sz="1600" dirty="0"/>
        </a:p>
      </dgm:t>
    </dgm:pt>
    <dgm:pt modelId="{DBC2DDA0-2A5A-42D9-81E5-BF0A4A365A8B}" type="parTrans" cxnId="{D2F31925-E11C-44E0-A2A5-3F78CC6A9E63}">
      <dgm:prSet/>
      <dgm:spPr/>
      <dgm:t>
        <a:bodyPr/>
        <a:lstStyle/>
        <a:p>
          <a:endParaRPr lang="en-US"/>
        </a:p>
      </dgm:t>
    </dgm:pt>
    <dgm:pt modelId="{B0C90C49-2CAE-46DC-AEEF-2CB0863932E9}" type="sibTrans" cxnId="{D2F31925-E11C-44E0-A2A5-3F78CC6A9E63}">
      <dgm:prSet/>
      <dgm:spPr/>
      <dgm:t>
        <a:bodyPr/>
        <a:lstStyle/>
        <a:p>
          <a:endParaRPr lang="en-US"/>
        </a:p>
      </dgm:t>
    </dgm:pt>
    <dgm:pt modelId="{91BE2690-38CE-4153-AF5E-A09743EE61DF}">
      <dgm:prSet/>
      <dgm:spPr/>
      <dgm:t>
        <a:bodyPr/>
        <a:lstStyle/>
        <a:p>
          <a:r>
            <a:rPr lang="mk-MK"/>
            <a:t>Конфликти на вредности</a:t>
          </a:r>
          <a:endParaRPr lang="en-US"/>
        </a:p>
      </dgm:t>
    </dgm:pt>
    <dgm:pt modelId="{134530D3-305A-4D49-B5AD-5E1F9BBD31D7}" type="parTrans" cxnId="{C44DF9AE-B645-4CAE-8E27-0D210B805FA8}">
      <dgm:prSet/>
      <dgm:spPr/>
      <dgm:t>
        <a:bodyPr/>
        <a:lstStyle/>
        <a:p>
          <a:endParaRPr lang="en-US"/>
        </a:p>
      </dgm:t>
    </dgm:pt>
    <dgm:pt modelId="{9769DED0-09B7-44F1-8ED8-090DF6BE1428}" type="sibTrans" cxnId="{C44DF9AE-B645-4CAE-8E27-0D210B805FA8}">
      <dgm:prSet/>
      <dgm:spPr/>
      <dgm:t>
        <a:bodyPr/>
        <a:lstStyle/>
        <a:p>
          <a:endParaRPr lang="en-US"/>
        </a:p>
      </dgm:t>
    </dgm:pt>
    <dgm:pt modelId="{6502108F-3800-4BDD-B606-EC464B4BB0DD}">
      <dgm:prSet custT="1"/>
      <dgm:spPr/>
      <dgm:t>
        <a:bodyPr/>
        <a:lstStyle/>
        <a:p>
          <a:r>
            <a:rPr lang="mk-MK" sz="1600" dirty="0"/>
            <a:t>религија, идеологија</a:t>
          </a:r>
          <a:endParaRPr lang="en-US" sz="1600" dirty="0"/>
        </a:p>
      </dgm:t>
    </dgm:pt>
    <dgm:pt modelId="{BB787C71-94BA-4DE5-AC1F-8C3EAAC95C6E}" type="parTrans" cxnId="{CD2676AA-A64F-46CF-B7B9-12316D7FB30E}">
      <dgm:prSet/>
      <dgm:spPr/>
      <dgm:t>
        <a:bodyPr/>
        <a:lstStyle/>
        <a:p>
          <a:endParaRPr lang="en-US"/>
        </a:p>
      </dgm:t>
    </dgm:pt>
    <dgm:pt modelId="{F7BD9275-E005-49AC-A67B-3EB45D1B0810}" type="sibTrans" cxnId="{CD2676AA-A64F-46CF-B7B9-12316D7FB30E}">
      <dgm:prSet/>
      <dgm:spPr/>
      <dgm:t>
        <a:bodyPr/>
        <a:lstStyle/>
        <a:p>
          <a:endParaRPr lang="en-US"/>
        </a:p>
      </dgm:t>
    </dgm:pt>
    <dgm:pt modelId="{636A9E3A-2337-463B-A20A-B0DCA5C2F1B2}">
      <dgm:prSet custT="1"/>
      <dgm:spPr/>
      <dgm:t>
        <a:bodyPr/>
        <a:lstStyle/>
        <a:p>
          <a:r>
            <a:rPr lang="mk-MK" sz="1600" dirty="0"/>
            <a:t>разлика во критериумите за морал</a:t>
          </a:r>
          <a:endParaRPr lang="en-US" sz="1600" dirty="0"/>
        </a:p>
      </dgm:t>
    </dgm:pt>
    <dgm:pt modelId="{D125B752-D771-46CB-8D99-664688030A01}" type="parTrans" cxnId="{8E5DA431-7DA8-4D75-AF67-954D9C063894}">
      <dgm:prSet/>
      <dgm:spPr/>
      <dgm:t>
        <a:bodyPr/>
        <a:lstStyle/>
        <a:p>
          <a:endParaRPr lang="en-US"/>
        </a:p>
      </dgm:t>
    </dgm:pt>
    <dgm:pt modelId="{7BA1135E-BD95-4C8B-9CD0-2A1A1D0D108A}" type="sibTrans" cxnId="{8E5DA431-7DA8-4D75-AF67-954D9C063894}">
      <dgm:prSet/>
      <dgm:spPr/>
      <dgm:t>
        <a:bodyPr/>
        <a:lstStyle/>
        <a:p>
          <a:endParaRPr lang="en-US"/>
        </a:p>
      </dgm:t>
    </dgm:pt>
    <dgm:pt modelId="{0D4AD921-771D-4D9C-BD99-59465264E3C4}">
      <dgm:prSet custT="1"/>
      <dgm:spPr/>
      <dgm:t>
        <a:bodyPr/>
        <a:lstStyle/>
        <a:p>
          <a:r>
            <a:rPr lang="mk-MK" sz="1600" dirty="0"/>
            <a:t>противречни вредности</a:t>
          </a:r>
          <a:endParaRPr lang="en-US" sz="1600" dirty="0"/>
        </a:p>
      </dgm:t>
    </dgm:pt>
    <dgm:pt modelId="{322E61DC-019B-4978-818A-5ABBA439B1FC}" type="parTrans" cxnId="{AD4F13F1-B595-403B-B732-5907D7ABBE6A}">
      <dgm:prSet/>
      <dgm:spPr/>
      <dgm:t>
        <a:bodyPr/>
        <a:lstStyle/>
        <a:p>
          <a:endParaRPr lang="en-US"/>
        </a:p>
      </dgm:t>
    </dgm:pt>
    <dgm:pt modelId="{C0192028-50F3-4DF7-B226-BC436CD86113}" type="sibTrans" cxnId="{AD4F13F1-B595-403B-B732-5907D7ABBE6A}">
      <dgm:prSet/>
      <dgm:spPr/>
      <dgm:t>
        <a:bodyPr/>
        <a:lstStyle/>
        <a:p>
          <a:endParaRPr lang="en-US"/>
        </a:p>
      </dgm:t>
    </dgm:pt>
    <dgm:pt modelId="{F4B3A998-5EC0-4391-A005-E4C25F858581}" type="pres">
      <dgm:prSet presAssocID="{5F8AE714-5D4E-4921-987F-E04BD9E367E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E94B3A-3AF4-4F9C-B046-D8A5806F47ED}" type="pres">
      <dgm:prSet presAssocID="{CBA11E71-800D-4B32-84E1-679CF7113D2A}" presName="linNode" presStyleCnt="0"/>
      <dgm:spPr/>
    </dgm:pt>
    <dgm:pt modelId="{10BD8306-219E-4C42-9D31-EFAC6BBA7F17}" type="pres">
      <dgm:prSet presAssocID="{CBA11E71-800D-4B32-84E1-679CF7113D2A}" presName="parent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DA7B5D-3F52-4D07-A56F-A3F4A5F3C9F6}" type="pres">
      <dgm:prSet presAssocID="{CBA11E71-800D-4B32-84E1-679CF7113D2A}" presName="childShp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D393C-2C65-4AE1-9CC0-004958F78361}" type="pres">
      <dgm:prSet presAssocID="{8E326077-B764-48C1-BACB-B1A86EB2723B}" presName="spacing" presStyleCnt="0"/>
      <dgm:spPr/>
    </dgm:pt>
    <dgm:pt modelId="{4FEC0AC4-0168-4BD8-9E71-21207320FC6F}" type="pres">
      <dgm:prSet presAssocID="{A0D7232E-86A3-4284-9065-0F1191C87C62}" presName="linNode" presStyleCnt="0"/>
      <dgm:spPr/>
    </dgm:pt>
    <dgm:pt modelId="{86801044-ED10-40C4-B5B1-A4206524B056}" type="pres">
      <dgm:prSet presAssocID="{A0D7232E-86A3-4284-9065-0F1191C87C62}" presName="parent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2A1DA8-BDDA-4AD8-BE85-6F6509806613}" type="pres">
      <dgm:prSet presAssocID="{A0D7232E-86A3-4284-9065-0F1191C87C62}" presName="childShp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5EBCDB-2121-47AA-8275-E0B1CA440232}" type="pres">
      <dgm:prSet presAssocID="{A15A2087-C0F5-4F2B-8044-D6A56FA8FA9C}" presName="spacing" presStyleCnt="0"/>
      <dgm:spPr/>
    </dgm:pt>
    <dgm:pt modelId="{9DFD49F7-5D2B-411F-9E11-076747F3CAC7}" type="pres">
      <dgm:prSet presAssocID="{382DAAE3-5A07-41FA-B52B-C68C7AD4D373}" presName="linNode" presStyleCnt="0"/>
      <dgm:spPr/>
    </dgm:pt>
    <dgm:pt modelId="{2DD0F956-BEEB-49DA-B1B9-405ADBC10D89}" type="pres">
      <dgm:prSet presAssocID="{382DAAE3-5A07-41FA-B52B-C68C7AD4D373}" presName="parent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684671-B9DC-4057-BE69-61C5D3FB8662}" type="pres">
      <dgm:prSet presAssocID="{382DAAE3-5A07-41FA-B52B-C68C7AD4D373}" presName="childShp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1037A3-239B-4690-9EB4-4F8D8F0706F3}" type="pres">
      <dgm:prSet presAssocID="{00F25DC5-A3CB-415A-A3C9-D35E55B10F75}" presName="spacing" presStyleCnt="0"/>
      <dgm:spPr/>
    </dgm:pt>
    <dgm:pt modelId="{B8D8ADF9-F136-40FA-A0BA-175DE03155D5}" type="pres">
      <dgm:prSet presAssocID="{83193E53-7BE6-47D2-80E4-4FAB21638E69}" presName="linNode" presStyleCnt="0"/>
      <dgm:spPr/>
    </dgm:pt>
    <dgm:pt modelId="{C24A82DF-57A2-496E-9117-6351C5CDD103}" type="pres">
      <dgm:prSet presAssocID="{83193E53-7BE6-47D2-80E4-4FAB21638E69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B9EAB0-D7D6-4C60-8ABA-42CEA022030A}" type="pres">
      <dgm:prSet presAssocID="{83193E53-7BE6-47D2-80E4-4FAB21638E69}" presName="childShp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490495-3729-41D8-A75B-A0496D9885C9}" type="pres">
      <dgm:prSet presAssocID="{09F531BF-F689-40A7-A86D-08BB6F5C8733}" presName="spacing" presStyleCnt="0"/>
      <dgm:spPr/>
    </dgm:pt>
    <dgm:pt modelId="{E133779B-9D09-4554-96EB-3968BD235573}" type="pres">
      <dgm:prSet presAssocID="{9958A163-176F-450D-B1D6-D24157728BEC}" presName="linNode" presStyleCnt="0"/>
      <dgm:spPr/>
    </dgm:pt>
    <dgm:pt modelId="{E6F40792-10F6-4CFC-938B-B21D63724FAD}" type="pres">
      <dgm:prSet presAssocID="{9958A163-176F-450D-B1D6-D24157728BEC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33A986-6F89-4B21-BE91-0421039B7AC8}" type="pres">
      <dgm:prSet presAssocID="{9958A163-176F-450D-B1D6-D24157728BEC}" presName="childShp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F44D9-D25F-4350-9622-E5146271C137}" type="pres">
      <dgm:prSet presAssocID="{F656BF09-640F-4DD3-8FD7-0CD0AF48ACA0}" presName="spacing" presStyleCnt="0"/>
      <dgm:spPr/>
    </dgm:pt>
    <dgm:pt modelId="{284FC2F1-1081-41A2-A6A8-265ABF4D869C}" type="pres">
      <dgm:prSet presAssocID="{91BE2690-38CE-4153-AF5E-A09743EE61DF}" presName="linNode" presStyleCnt="0"/>
      <dgm:spPr/>
    </dgm:pt>
    <dgm:pt modelId="{E1D8183A-C5AA-4ACE-A8D9-6B80D790A15D}" type="pres">
      <dgm:prSet presAssocID="{91BE2690-38CE-4153-AF5E-A09743EE61DF}" presName="parent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D3921F-2F28-4A5F-9C76-5A476B6E930D}" type="pres">
      <dgm:prSet presAssocID="{91BE2690-38CE-4153-AF5E-A09743EE61DF}" presName="childShp" presStyleLbl="bgAccFollowNode1" presStyleIdx="5" presStyleCnt="6" custLinFactNeighborX="0" custLinFactNeighborY="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111839-186F-4408-9B5B-97E0A0BDE82F}" type="presOf" srcId="{0328DD23-5786-4A3E-8FCD-0191AA8DF14C}" destId="{A0DA7B5D-3F52-4D07-A56F-A3F4A5F3C9F6}" srcOrd="0" destOrd="1" presId="urn:microsoft.com/office/officeart/2005/8/layout/vList6"/>
    <dgm:cxn modelId="{137B7225-AEEA-49A1-B821-B76A2DC6DBD3}" type="presOf" srcId="{91BE2690-38CE-4153-AF5E-A09743EE61DF}" destId="{E1D8183A-C5AA-4ACE-A8D9-6B80D790A15D}" srcOrd="0" destOrd="0" presId="urn:microsoft.com/office/officeart/2005/8/layout/vList6"/>
    <dgm:cxn modelId="{B1911DA6-1B14-4FC4-A611-6F21B7E607CE}" type="presOf" srcId="{3FDF1703-169A-4C45-8404-6D2B6B9A2F26}" destId="{A4B9EAB0-D7D6-4C60-8ABA-42CEA022030A}" srcOrd="0" destOrd="2" presId="urn:microsoft.com/office/officeart/2005/8/layout/vList6"/>
    <dgm:cxn modelId="{ABE7A6CC-827B-4935-A099-82261F4DA44B}" srcId="{382DAAE3-5A07-41FA-B52B-C68C7AD4D373}" destId="{CDF82642-091A-4E4F-994F-5F9BCE31CFC8}" srcOrd="2" destOrd="0" parTransId="{910A9B03-125B-4025-8FF3-CE542B3ECA8B}" sibTransId="{E1CC09FD-665A-4D5A-8248-F4C148CCCC44}"/>
    <dgm:cxn modelId="{E483919B-481C-46DC-AF43-6B5B69605631}" type="presOf" srcId="{9958A163-176F-450D-B1D6-D24157728BEC}" destId="{E6F40792-10F6-4CFC-938B-B21D63724FAD}" srcOrd="0" destOrd="0" presId="urn:microsoft.com/office/officeart/2005/8/layout/vList6"/>
    <dgm:cxn modelId="{9596CA7C-30AF-4326-8CD7-8087B613F990}" srcId="{9958A163-176F-450D-B1D6-D24157728BEC}" destId="{AF3D8133-245D-4D0B-9BB7-A5EE9EC331A3}" srcOrd="0" destOrd="0" parTransId="{CDDEEF73-F127-44AB-962F-81ECBCB145BE}" sibTransId="{4272816C-2364-4DFB-AD98-A5695E8B68C4}"/>
    <dgm:cxn modelId="{7416ED1A-B57D-4B5A-A7E0-2F6F89C557B0}" type="presOf" srcId="{961516BD-640A-4258-813A-6C78F4C7B8EF}" destId="{65684671-B9DC-4057-BE69-61C5D3FB8662}" srcOrd="0" destOrd="1" presId="urn:microsoft.com/office/officeart/2005/8/layout/vList6"/>
    <dgm:cxn modelId="{F053B254-FEC3-4FFA-B352-0293351A9F3E}" srcId="{CBA11E71-800D-4B32-84E1-679CF7113D2A}" destId="{A26C9E56-14DC-498F-B8A6-BBB1DB9755AF}" srcOrd="2" destOrd="0" parTransId="{0300445D-8593-489C-8188-1620EB8BCCFA}" sibTransId="{A832312C-32BD-4057-AE96-E7C316FEB7B4}"/>
    <dgm:cxn modelId="{2CBF26B4-510F-4A3E-BD98-E467F00CECAB}" srcId="{382DAAE3-5A07-41FA-B52B-C68C7AD4D373}" destId="{961516BD-640A-4258-813A-6C78F4C7B8EF}" srcOrd="1" destOrd="0" parTransId="{B4735EA8-B567-4034-99C7-3B6350462D78}" sibTransId="{DDAAB9ED-01E6-44A2-801F-EC2174611550}"/>
    <dgm:cxn modelId="{B32A4BD9-6C9D-4F70-814A-DA94C103D10D}" type="presOf" srcId="{25654948-5C31-45DD-8E99-A35EA5413DF0}" destId="{A4B9EAB0-D7D6-4C60-8ABA-42CEA022030A}" srcOrd="0" destOrd="1" presId="urn:microsoft.com/office/officeart/2005/8/layout/vList6"/>
    <dgm:cxn modelId="{9654A0EB-FBA2-42A0-AC35-9BEB71C76C8C}" srcId="{5F8AE714-5D4E-4921-987F-E04BD9E367E2}" destId="{9958A163-176F-450D-B1D6-D24157728BEC}" srcOrd="4" destOrd="0" parTransId="{446C4F3E-A75A-4947-839C-5EFA074A435A}" sibTransId="{F656BF09-640F-4DD3-8FD7-0CD0AF48ACA0}"/>
    <dgm:cxn modelId="{05FF804E-2EDB-40FD-AD7E-1878DEFA843E}" srcId="{A0D7232E-86A3-4284-9065-0F1191C87C62}" destId="{8BA4BCB1-7B78-4473-ABF1-4A9EE27A0BCB}" srcOrd="0" destOrd="0" parTransId="{003CA9C2-B027-4126-A528-932A91648803}" sibTransId="{9BB23514-F07C-4B0C-98E0-F46F914E5A94}"/>
    <dgm:cxn modelId="{D2F31925-E11C-44E0-A2A5-3F78CC6A9E63}" srcId="{9958A163-176F-450D-B1D6-D24157728BEC}" destId="{A959174E-3006-41C2-BA60-4FEE71974658}" srcOrd="2" destOrd="0" parTransId="{DBC2DDA0-2A5A-42D9-81E5-BF0A4A365A8B}" sibTransId="{B0C90C49-2CAE-46DC-AEEF-2CB0863932E9}"/>
    <dgm:cxn modelId="{2493F86F-8B78-44C1-8B97-C7F994C5DE36}" type="presOf" srcId="{8BA4BCB1-7B78-4473-ABF1-4A9EE27A0BCB}" destId="{632A1DA8-BDDA-4AD8-BE85-6F6509806613}" srcOrd="0" destOrd="0" presId="urn:microsoft.com/office/officeart/2005/8/layout/vList6"/>
    <dgm:cxn modelId="{336BBF48-D52D-4191-BD38-8650AF851D46}" type="presOf" srcId="{CBA11E71-800D-4B32-84E1-679CF7113D2A}" destId="{10BD8306-219E-4C42-9D31-EFAC6BBA7F17}" srcOrd="0" destOrd="0" presId="urn:microsoft.com/office/officeart/2005/8/layout/vList6"/>
    <dgm:cxn modelId="{2548E291-2555-4CFF-BB2B-4B40CD250958}" type="presOf" srcId="{AF3D8133-245D-4D0B-9BB7-A5EE9EC331A3}" destId="{6C33A986-6F89-4B21-BE91-0421039B7AC8}" srcOrd="0" destOrd="0" presId="urn:microsoft.com/office/officeart/2005/8/layout/vList6"/>
    <dgm:cxn modelId="{547C176B-A65B-49FD-B3C5-99F722C44B8D}" type="presOf" srcId="{875A158E-5EEB-4935-867C-EE7A70345EB4}" destId="{6C33A986-6F89-4B21-BE91-0421039B7AC8}" srcOrd="0" destOrd="1" presId="urn:microsoft.com/office/officeart/2005/8/layout/vList6"/>
    <dgm:cxn modelId="{DCACA52B-9E18-4343-A5A3-BE3120E63253}" type="presOf" srcId="{A959174E-3006-41C2-BA60-4FEE71974658}" destId="{6C33A986-6F89-4B21-BE91-0421039B7AC8}" srcOrd="0" destOrd="2" presId="urn:microsoft.com/office/officeart/2005/8/layout/vList6"/>
    <dgm:cxn modelId="{FAC813E3-8E11-402E-90AB-801F3079FA9E}" srcId="{CBA11E71-800D-4B32-84E1-679CF7113D2A}" destId="{0328DD23-5786-4A3E-8FCD-0191AA8DF14C}" srcOrd="1" destOrd="0" parTransId="{CD666D22-C670-4FF0-9564-EB91FB86FB5A}" sibTransId="{7CD1660C-A292-4243-935A-0F4FF4CA436F}"/>
    <dgm:cxn modelId="{1B490A7B-5D5F-424F-BC02-47189AE21455}" srcId="{83193E53-7BE6-47D2-80E4-4FAB21638E69}" destId="{9206F2DD-9982-4C61-8248-5E5FDF97D6ED}" srcOrd="0" destOrd="0" parTransId="{8A682581-DF3A-4DC3-AA3A-1F820BA63F8B}" sibTransId="{863B45AC-76F3-4819-92D8-6670EE563F72}"/>
    <dgm:cxn modelId="{293108BD-CE93-4AEB-A26D-6FCA263BAE0D}" type="presOf" srcId="{64D5DB7B-E14D-4230-BDD1-8F2F497142CC}" destId="{A0DA7B5D-3F52-4D07-A56F-A3F4A5F3C9F6}" srcOrd="0" destOrd="0" presId="urn:microsoft.com/office/officeart/2005/8/layout/vList6"/>
    <dgm:cxn modelId="{9CB056B4-54F4-4B9A-9450-EF84C9ADE432}" srcId="{83193E53-7BE6-47D2-80E4-4FAB21638E69}" destId="{3FDF1703-169A-4C45-8404-6D2B6B9A2F26}" srcOrd="2" destOrd="0" parTransId="{9E3B4685-D5A9-469C-81FC-9849B6863F04}" sibTransId="{C7556401-20D9-4E11-83DD-4097D5A53479}"/>
    <dgm:cxn modelId="{A35FA980-056F-499B-ACD6-9C839CFF2C16}" type="presOf" srcId="{6502108F-3800-4BDD-B606-EC464B4BB0DD}" destId="{61D3921F-2F28-4A5F-9C76-5A476B6E930D}" srcOrd="0" destOrd="0" presId="urn:microsoft.com/office/officeart/2005/8/layout/vList6"/>
    <dgm:cxn modelId="{415DAB39-F84C-4902-9D22-1D2D1661B12B}" srcId="{5F8AE714-5D4E-4921-987F-E04BD9E367E2}" destId="{382DAAE3-5A07-41FA-B52B-C68C7AD4D373}" srcOrd="2" destOrd="0" parTransId="{1078A321-49EF-4DA0-87B2-3F1898D38B89}" sibTransId="{00F25DC5-A3CB-415A-A3C9-D35E55B10F75}"/>
    <dgm:cxn modelId="{D561DC5B-9802-47C8-A1CF-FDBA8214FB12}" type="presOf" srcId="{0D4AD921-771D-4D9C-BD99-59465264E3C4}" destId="{61D3921F-2F28-4A5F-9C76-5A476B6E930D}" srcOrd="0" destOrd="2" presId="urn:microsoft.com/office/officeart/2005/8/layout/vList6"/>
    <dgm:cxn modelId="{6BA6643D-11AC-490C-883A-16C91F997E8D}" type="presOf" srcId="{382DAAE3-5A07-41FA-B52B-C68C7AD4D373}" destId="{2DD0F956-BEEB-49DA-B1B9-405ADBC10D89}" srcOrd="0" destOrd="0" presId="urn:microsoft.com/office/officeart/2005/8/layout/vList6"/>
    <dgm:cxn modelId="{E06C8816-EC93-4BDB-B73F-57C01A28998C}" srcId="{5F8AE714-5D4E-4921-987F-E04BD9E367E2}" destId="{83193E53-7BE6-47D2-80E4-4FAB21638E69}" srcOrd="3" destOrd="0" parTransId="{53994C37-BCF7-41C9-ACA6-0AA978DD9E92}" sibTransId="{09F531BF-F689-40A7-A86D-08BB6F5C8733}"/>
    <dgm:cxn modelId="{E3FAC9F6-D4EE-4C81-AFCE-1D4673310A7C}" type="presOf" srcId="{636A9E3A-2337-463B-A20A-B0DCA5C2F1B2}" destId="{61D3921F-2F28-4A5F-9C76-5A476B6E930D}" srcOrd="0" destOrd="1" presId="urn:microsoft.com/office/officeart/2005/8/layout/vList6"/>
    <dgm:cxn modelId="{45CC90D8-4242-4544-91AF-97277DF63162}" type="presOf" srcId="{CDF82642-091A-4E4F-994F-5F9BCE31CFC8}" destId="{65684671-B9DC-4057-BE69-61C5D3FB8662}" srcOrd="0" destOrd="2" presId="urn:microsoft.com/office/officeart/2005/8/layout/vList6"/>
    <dgm:cxn modelId="{AD4F13F1-B595-403B-B732-5907D7ABBE6A}" srcId="{91BE2690-38CE-4153-AF5E-A09743EE61DF}" destId="{0D4AD921-771D-4D9C-BD99-59465264E3C4}" srcOrd="2" destOrd="0" parTransId="{322E61DC-019B-4978-818A-5ABBA439B1FC}" sibTransId="{C0192028-50F3-4DF7-B226-BC436CD86113}"/>
    <dgm:cxn modelId="{2794DF0E-DCC5-4D16-9ED3-74DE8FE54449}" srcId="{83193E53-7BE6-47D2-80E4-4FAB21638E69}" destId="{25654948-5C31-45DD-8E99-A35EA5413DF0}" srcOrd="1" destOrd="0" parTransId="{7131559F-6A1E-4662-BED1-21054DE75E9A}" sibTransId="{43254CBA-6D7E-4CA6-B266-FEF17A6DA481}"/>
    <dgm:cxn modelId="{796B8A97-D22E-4983-9A68-E458803B9786}" type="presOf" srcId="{A26C9E56-14DC-498F-B8A6-BBB1DB9755AF}" destId="{A0DA7B5D-3F52-4D07-A56F-A3F4A5F3C9F6}" srcOrd="0" destOrd="2" presId="urn:microsoft.com/office/officeart/2005/8/layout/vList6"/>
    <dgm:cxn modelId="{0CDF1950-1BFB-4B04-8B1A-783474969C99}" srcId="{9958A163-176F-450D-B1D6-D24157728BEC}" destId="{875A158E-5EEB-4935-867C-EE7A70345EB4}" srcOrd="1" destOrd="0" parTransId="{8E7A648D-DB7B-4AE6-A98D-3C2B154680A5}" sibTransId="{CB3BF7C1-6ACC-45D7-9BC1-A7B6031DEC25}"/>
    <dgm:cxn modelId="{0E2AF10F-64B9-43B3-BDCE-7C34AFF999E7}" type="presOf" srcId="{A0D7232E-86A3-4284-9065-0F1191C87C62}" destId="{86801044-ED10-40C4-B5B1-A4206524B056}" srcOrd="0" destOrd="0" presId="urn:microsoft.com/office/officeart/2005/8/layout/vList6"/>
    <dgm:cxn modelId="{4CB416E3-06BE-411B-9E04-F4627F65C0DB}" srcId="{5F8AE714-5D4E-4921-987F-E04BD9E367E2}" destId="{A0D7232E-86A3-4284-9065-0F1191C87C62}" srcOrd="1" destOrd="0" parTransId="{42B1A419-432F-4BAB-9B9A-F846C733A818}" sibTransId="{A15A2087-C0F5-4F2B-8044-D6A56FA8FA9C}"/>
    <dgm:cxn modelId="{5477A2F6-8920-410F-9504-CF062B3A7745}" type="presOf" srcId="{559AA94F-0626-411B-AE2C-73A9675EF23C}" destId="{632A1DA8-BDDA-4AD8-BE85-6F6509806613}" srcOrd="0" destOrd="2" presId="urn:microsoft.com/office/officeart/2005/8/layout/vList6"/>
    <dgm:cxn modelId="{C44DF9AE-B645-4CAE-8E27-0D210B805FA8}" srcId="{5F8AE714-5D4E-4921-987F-E04BD9E367E2}" destId="{91BE2690-38CE-4153-AF5E-A09743EE61DF}" srcOrd="5" destOrd="0" parTransId="{134530D3-305A-4D49-B5AD-5E1F9BBD31D7}" sibTransId="{9769DED0-09B7-44F1-8ED8-090DF6BE1428}"/>
    <dgm:cxn modelId="{CD2676AA-A64F-46CF-B7B9-12316D7FB30E}" srcId="{91BE2690-38CE-4153-AF5E-A09743EE61DF}" destId="{6502108F-3800-4BDD-B606-EC464B4BB0DD}" srcOrd="0" destOrd="0" parTransId="{BB787C71-94BA-4DE5-AC1F-8C3EAAC95C6E}" sibTransId="{F7BD9275-E005-49AC-A67B-3EB45D1B0810}"/>
    <dgm:cxn modelId="{50C9CA1B-A7EA-45CF-958E-BC7D959264CE}" srcId="{A0D7232E-86A3-4284-9065-0F1191C87C62}" destId="{E2B92872-6E28-4689-9ED1-E8EFD4C41B19}" srcOrd="1" destOrd="0" parTransId="{D4884F83-95AF-439F-9B06-83722CDC5862}" sibTransId="{9F68129F-CC35-4FDE-B4E7-40E20886E854}"/>
    <dgm:cxn modelId="{42299559-C671-4739-9B57-EE30E631FAA5}" srcId="{5F8AE714-5D4E-4921-987F-E04BD9E367E2}" destId="{CBA11E71-800D-4B32-84E1-679CF7113D2A}" srcOrd="0" destOrd="0" parTransId="{A1ED2807-DC96-4226-97B6-3BD8372AA5E5}" sibTransId="{8E326077-B764-48C1-BACB-B1A86EB2723B}"/>
    <dgm:cxn modelId="{3C803B2D-ECCA-45D4-9690-CFA3E2E33624}" type="presOf" srcId="{D90ED3AD-9129-4E77-AE2B-9AF59D0C5475}" destId="{65684671-B9DC-4057-BE69-61C5D3FB8662}" srcOrd="0" destOrd="0" presId="urn:microsoft.com/office/officeart/2005/8/layout/vList6"/>
    <dgm:cxn modelId="{07C53F3B-10FF-480D-B819-303ABACA0DAA}" type="presOf" srcId="{5F8AE714-5D4E-4921-987F-E04BD9E367E2}" destId="{F4B3A998-5EC0-4391-A005-E4C25F858581}" srcOrd="0" destOrd="0" presId="urn:microsoft.com/office/officeart/2005/8/layout/vList6"/>
    <dgm:cxn modelId="{5D32FFC2-4EAC-4278-AF26-CDED9CF2346D}" type="presOf" srcId="{E2B92872-6E28-4689-9ED1-E8EFD4C41B19}" destId="{632A1DA8-BDDA-4AD8-BE85-6F6509806613}" srcOrd="0" destOrd="1" presId="urn:microsoft.com/office/officeart/2005/8/layout/vList6"/>
    <dgm:cxn modelId="{8E5DA431-7DA8-4D75-AF67-954D9C063894}" srcId="{91BE2690-38CE-4153-AF5E-A09743EE61DF}" destId="{636A9E3A-2337-463B-A20A-B0DCA5C2F1B2}" srcOrd="1" destOrd="0" parTransId="{D125B752-D771-46CB-8D99-664688030A01}" sibTransId="{7BA1135E-BD95-4C8B-9CD0-2A1A1D0D108A}"/>
    <dgm:cxn modelId="{F21EE2DF-9D43-4AA8-A7F2-D052E5D0E564}" srcId="{CBA11E71-800D-4B32-84E1-679CF7113D2A}" destId="{64D5DB7B-E14D-4230-BDD1-8F2F497142CC}" srcOrd="0" destOrd="0" parTransId="{BDBC0041-A0DC-4822-BC91-10243DFF3D45}" sibTransId="{CF284F52-F99B-440D-B3E7-4445FCC6775A}"/>
    <dgm:cxn modelId="{D81717E4-BDA0-47A2-9F7B-5E7C06C26597}" type="presOf" srcId="{83193E53-7BE6-47D2-80E4-4FAB21638E69}" destId="{C24A82DF-57A2-496E-9117-6351C5CDD103}" srcOrd="0" destOrd="0" presId="urn:microsoft.com/office/officeart/2005/8/layout/vList6"/>
    <dgm:cxn modelId="{364AAB3B-1F74-49AD-BA95-BD096F4C0866}" type="presOf" srcId="{9206F2DD-9982-4C61-8248-5E5FDF97D6ED}" destId="{A4B9EAB0-D7D6-4C60-8ABA-42CEA022030A}" srcOrd="0" destOrd="0" presId="urn:microsoft.com/office/officeart/2005/8/layout/vList6"/>
    <dgm:cxn modelId="{7DE07A1C-E79B-4F16-A180-1D22D3614484}" srcId="{A0D7232E-86A3-4284-9065-0F1191C87C62}" destId="{559AA94F-0626-411B-AE2C-73A9675EF23C}" srcOrd="2" destOrd="0" parTransId="{EE6080D2-9DC0-456B-AF75-901FD2873072}" sibTransId="{DA4AE904-3A5C-4008-9684-A76E56AE1885}"/>
    <dgm:cxn modelId="{46F29C36-55B3-4948-A00F-80CBC71F7AD3}" srcId="{382DAAE3-5A07-41FA-B52B-C68C7AD4D373}" destId="{D90ED3AD-9129-4E77-AE2B-9AF59D0C5475}" srcOrd="0" destOrd="0" parTransId="{D99D5A43-2A1B-4DCD-BF3F-04248592EB59}" sibTransId="{EA8655BB-F24E-49EC-A214-0D19395F6A3C}"/>
    <dgm:cxn modelId="{90AB3700-1F48-484C-B525-6B9BEA4652C9}" type="presParOf" srcId="{F4B3A998-5EC0-4391-A005-E4C25F858581}" destId="{67E94B3A-3AF4-4F9C-B046-D8A5806F47ED}" srcOrd="0" destOrd="0" presId="urn:microsoft.com/office/officeart/2005/8/layout/vList6"/>
    <dgm:cxn modelId="{05CABAF7-4817-421F-AEE2-99E66DCAAC41}" type="presParOf" srcId="{67E94B3A-3AF4-4F9C-B046-D8A5806F47ED}" destId="{10BD8306-219E-4C42-9D31-EFAC6BBA7F17}" srcOrd="0" destOrd="0" presId="urn:microsoft.com/office/officeart/2005/8/layout/vList6"/>
    <dgm:cxn modelId="{1A394EAB-6D5A-4B4B-A8A1-24471E6599A9}" type="presParOf" srcId="{67E94B3A-3AF4-4F9C-B046-D8A5806F47ED}" destId="{A0DA7B5D-3F52-4D07-A56F-A3F4A5F3C9F6}" srcOrd="1" destOrd="0" presId="urn:microsoft.com/office/officeart/2005/8/layout/vList6"/>
    <dgm:cxn modelId="{3B4F37AE-1C23-450F-B37C-B6FCA18249CD}" type="presParOf" srcId="{F4B3A998-5EC0-4391-A005-E4C25F858581}" destId="{146D393C-2C65-4AE1-9CC0-004958F78361}" srcOrd="1" destOrd="0" presId="urn:microsoft.com/office/officeart/2005/8/layout/vList6"/>
    <dgm:cxn modelId="{1CF23885-3C6D-4EB1-B9B5-71E618B9B809}" type="presParOf" srcId="{F4B3A998-5EC0-4391-A005-E4C25F858581}" destId="{4FEC0AC4-0168-4BD8-9E71-21207320FC6F}" srcOrd="2" destOrd="0" presId="urn:microsoft.com/office/officeart/2005/8/layout/vList6"/>
    <dgm:cxn modelId="{B716E2CE-4983-4CBF-92AF-55F528C01D81}" type="presParOf" srcId="{4FEC0AC4-0168-4BD8-9E71-21207320FC6F}" destId="{86801044-ED10-40C4-B5B1-A4206524B056}" srcOrd="0" destOrd="0" presId="urn:microsoft.com/office/officeart/2005/8/layout/vList6"/>
    <dgm:cxn modelId="{02E64F15-1242-4ED1-99B0-1A5552A6AE14}" type="presParOf" srcId="{4FEC0AC4-0168-4BD8-9E71-21207320FC6F}" destId="{632A1DA8-BDDA-4AD8-BE85-6F6509806613}" srcOrd="1" destOrd="0" presId="urn:microsoft.com/office/officeart/2005/8/layout/vList6"/>
    <dgm:cxn modelId="{3DA884D4-6D79-494B-945C-12069B3B72E8}" type="presParOf" srcId="{F4B3A998-5EC0-4391-A005-E4C25F858581}" destId="{C95EBCDB-2121-47AA-8275-E0B1CA440232}" srcOrd="3" destOrd="0" presId="urn:microsoft.com/office/officeart/2005/8/layout/vList6"/>
    <dgm:cxn modelId="{A012F538-FF3A-466C-995A-FA594F982DF0}" type="presParOf" srcId="{F4B3A998-5EC0-4391-A005-E4C25F858581}" destId="{9DFD49F7-5D2B-411F-9E11-076747F3CAC7}" srcOrd="4" destOrd="0" presId="urn:microsoft.com/office/officeart/2005/8/layout/vList6"/>
    <dgm:cxn modelId="{693DBA49-0EC6-4A06-85A7-2F5FFC2B48AB}" type="presParOf" srcId="{9DFD49F7-5D2B-411F-9E11-076747F3CAC7}" destId="{2DD0F956-BEEB-49DA-B1B9-405ADBC10D89}" srcOrd="0" destOrd="0" presId="urn:microsoft.com/office/officeart/2005/8/layout/vList6"/>
    <dgm:cxn modelId="{F536DF14-70C5-4322-8756-0D292EA33D1C}" type="presParOf" srcId="{9DFD49F7-5D2B-411F-9E11-076747F3CAC7}" destId="{65684671-B9DC-4057-BE69-61C5D3FB8662}" srcOrd="1" destOrd="0" presId="urn:microsoft.com/office/officeart/2005/8/layout/vList6"/>
    <dgm:cxn modelId="{1760CD50-6BA8-4FCD-AEB5-46B4DCBA57AD}" type="presParOf" srcId="{F4B3A998-5EC0-4391-A005-E4C25F858581}" destId="{831037A3-239B-4690-9EB4-4F8D8F0706F3}" srcOrd="5" destOrd="0" presId="urn:microsoft.com/office/officeart/2005/8/layout/vList6"/>
    <dgm:cxn modelId="{ADF33A7B-5590-4635-9638-1710FCA7F733}" type="presParOf" srcId="{F4B3A998-5EC0-4391-A005-E4C25F858581}" destId="{B8D8ADF9-F136-40FA-A0BA-175DE03155D5}" srcOrd="6" destOrd="0" presId="urn:microsoft.com/office/officeart/2005/8/layout/vList6"/>
    <dgm:cxn modelId="{071042EC-CCA1-400E-849A-019585EA305D}" type="presParOf" srcId="{B8D8ADF9-F136-40FA-A0BA-175DE03155D5}" destId="{C24A82DF-57A2-496E-9117-6351C5CDD103}" srcOrd="0" destOrd="0" presId="urn:microsoft.com/office/officeart/2005/8/layout/vList6"/>
    <dgm:cxn modelId="{3825C5B7-7798-4695-9420-C25FB5259DC3}" type="presParOf" srcId="{B8D8ADF9-F136-40FA-A0BA-175DE03155D5}" destId="{A4B9EAB0-D7D6-4C60-8ABA-42CEA022030A}" srcOrd="1" destOrd="0" presId="urn:microsoft.com/office/officeart/2005/8/layout/vList6"/>
    <dgm:cxn modelId="{239DF313-7F20-49B5-80D6-B9FA9C1A1FFD}" type="presParOf" srcId="{F4B3A998-5EC0-4391-A005-E4C25F858581}" destId="{AC490495-3729-41D8-A75B-A0496D9885C9}" srcOrd="7" destOrd="0" presId="urn:microsoft.com/office/officeart/2005/8/layout/vList6"/>
    <dgm:cxn modelId="{457E5B50-A4C3-4B46-9A6A-95582803A59C}" type="presParOf" srcId="{F4B3A998-5EC0-4391-A005-E4C25F858581}" destId="{E133779B-9D09-4554-96EB-3968BD235573}" srcOrd="8" destOrd="0" presId="urn:microsoft.com/office/officeart/2005/8/layout/vList6"/>
    <dgm:cxn modelId="{226AFA61-C8ED-4A12-B001-A828B5DC91AF}" type="presParOf" srcId="{E133779B-9D09-4554-96EB-3968BD235573}" destId="{E6F40792-10F6-4CFC-938B-B21D63724FAD}" srcOrd="0" destOrd="0" presId="urn:microsoft.com/office/officeart/2005/8/layout/vList6"/>
    <dgm:cxn modelId="{8583E370-77F7-44D9-9CDE-E3485191E02D}" type="presParOf" srcId="{E133779B-9D09-4554-96EB-3968BD235573}" destId="{6C33A986-6F89-4B21-BE91-0421039B7AC8}" srcOrd="1" destOrd="0" presId="urn:microsoft.com/office/officeart/2005/8/layout/vList6"/>
    <dgm:cxn modelId="{61F9E5DA-EF30-4984-BFCC-E323792EB15E}" type="presParOf" srcId="{F4B3A998-5EC0-4391-A005-E4C25F858581}" destId="{BAFF44D9-D25F-4350-9622-E5146271C137}" srcOrd="9" destOrd="0" presId="urn:microsoft.com/office/officeart/2005/8/layout/vList6"/>
    <dgm:cxn modelId="{0EAB065C-BAB7-48D5-A2CF-E084054055BE}" type="presParOf" srcId="{F4B3A998-5EC0-4391-A005-E4C25F858581}" destId="{284FC2F1-1081-41A2-A6A8-265ABF4D869C}" srcOrd="10" destOrd="0" presId="urn:microsoft.com/office/officeart/2005/8/layout/vList6"/>
    <dgm:cxn modelId="{5DE2A711-9F6B-4091-A1B8-5780FD8C0077}" type="presParOf" srcId="{284FC2F1-1081-41A2-A6A8-265ABF4D869C}" destId="{E1D8183A-C5AA-4ACE-A8D9-6B80D790A15D}" srcOrd="0" destOrd="0" presId="urn:microsoft.com/office/officeart/2005/8/layout/vList6"/>
    <dgm:cxn modelId="{E3DD6E19-FDF9-4B85-AF73-2FFFBEA2A364}" type="presParOf" srcId="{284FC2F1-1081-41A2-A6A8-265ABF4D869C}" destId="{61D3921F-2F28-4A5F-9C76-5A476B6E930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DA7B5D-3F52-4D07-A56F-A3F4A5F3C9F6}">
      <dsp:nvSpPr>
        <dsp:cNvPr id="0" name=""/>
        <dsp:cNvSpPr/>
      </dsp:nvSpPr>
      <dsp:spPr>
        <a:xfrm>
          <a:off x="3086121" y="688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лоша комуникација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различни стереотипи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негативно однесување</a:t>
          </a:r>
          <a:endParaRPr lang="en-US" sz="1600" kern="1200" dirty="0"/>
        </a:p>
      </dsp:txBody>
      <dsp:txXfrm>
        <a:off x="3086121" y="109192"/>
        <a:ext cx="4303669" cy="651026"/>
      </dsp:txXfrm>
    </dsp:sp>
    <dsp:sp modelId="{10BD8306-219E-4C42-9D31-EFAC6BBA7F17}">
      <dsp:nvSpPr>
        <dsp:cNvPr id="0" name=""/>
        <dsp:cNvSpPr/>
      </dsp:nvSpPr>
      <dsp:spPr>
        <a:xfrm>
          <a:off x="0" y="688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Конфликти на односите</a:t>
          </a:r>
          <a:endParaRPr lang="en-US" sz="2400" kern="1200"/>
        </a:p>
      </dsp:txBody>
      <dsp:txXfrm>
        <a:off x="42374" y="43062"/>
        <a:ext cx="3001373" cy="783286"/>
      </dsp:txXfrm>
    </dsp:sp>
    <dsp:sp modelId="{632A1DA8-BDDA-4AD8-BE85-6F6509806613}">
      <dsp:nvSpPr>
        <dsp:cNvPr id="0" name=""/>
        <dsp:cNvSpPr/>
      </dsp:nvSpPr>
      <dsp:spPr>
        <a:xfrm>
          <a:off x="3086121" y="955526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непостоење на информацијата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дезинформација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разни критериуми</a:t>
          </a:r>
          <a:endParaRPr lang="en-US" sz="1600" kern="1200" dirty="0"/>
        </a:p>
      </dsp:txBody>
      <dsp:txXfrm>
        <a:off x="3086121" y="1064030"/>
        <a:ext cx="4303669" cy="651026"/>
      </dsp:txXfrm>
    </dsp:sp>
    <dsp:sp modelId="{86801044-ED10-40C4-B5B1-A4206524B056}">
      <dsp:nvSpPr>
        <dsp:cNvPr id="0" name=""/>
        <dsp:cNvSpPr/>
      </dsp:nvSpPr>
      <dsp:spPr>
        <a:xfrm>
          <a:off x="0" y="955526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 на информацијата</a:t>
          </a:r>
          <a:endParaRPr lang="en-US" sz="2400" kern="1200"/>
        </a:p>
      </dsp:txBody>
      <dsp:txXfrm>
        <a:off x="42374" y="997900"/>
        <a:ext cx="3001373" cy="783286"/>
      </dsp:txXfrm>
    </dsp:sp>
    <dsp:sp modelId="{65684671-B9DC-4057-BE69-61C5D3FB8662}">
      <dsp:nvSpPr>
        <dsp:cNvPr id="0" name=""/>
        <dsp:cNvSpPr/>
      </dsp:nvSpPr>
      <dsp:spPr>
        <a:xfrm>
          <a:off x="3086121" y="1910364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имотни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процедурални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психолошки</a:t>
          </a:r>
          <a:endParaRPr lang="en-US" sz="1600" kern="1200" dirty="0"/>
        </a:p>
      </dsp:txBody>
      <dsp:txXfrm>
        <a:off x="3086121" y="2018868"/>
        <a:ext cx="4303669" cy="651026"/>
      </dsp:txXfrm>
    </dsp:sp>
    <dsp:sp modelId="{2DD0F956-BEEB-49DA-B1B9-405ADBC10D89}">
      <dsp:nvSpPr>
        <dsp:cNvPr id="0" name=""/>
        <dsp:cNvSpPr/>
      </dsp:nvSpPr>
      <dsp:spPr>
        <a:xfrm>
          <a:off x="0" y="1910364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 на интереси</a:t>
          </a:r>
          <a:endParaRPr lang="en-US" sz="2400" kern="1200"/>
        </a:p>
      </dsp:txBody>
      <dsp:txXfrm>
        <a:off x="42374" y="1952738"/>
        <a:ext cx="3001373" cy="783286"/>
      </dsp:txXfrm>
    </dsp:sp>
    <dsp:sp modelId="{A4B9EAB0-D7D6-4C60-8ABA-42CEA022030A}">
      <dsp:nvSpPr>
        <dsp:cNvPr id="0" name=""/>
        <dsp:cNvSpPr/>
      </dsp:nvSpPr>
      <dsp:spPr>
        <a:xfrm>
          <a:off x="3086121" y="2865202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разни ресурси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географски ограничувања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временски ограничувања</a:t>
          </a:r>
          <a:endParaRPr lang="en-US" sz="1600" kern="1200" dirty="0"/>
        </a:p>
      </dsp:txBody>
      <dsp:txXfrm>
        <a:off x="3086121" y="2973706"/>
        <a:ext cx="4303669" cy="651026"/>
      </dsp:txXfrm>
    </dsp:sp>
    <dsp:sp modelId="{C24A82DF-57A2-496E-9117-6351C5CDD103}">
      <dsp:nvSpPr>
        <dsp:cNvPr id="0" name=""/>
        <dsp:cNvSpPr/>
      </dsp:nvSpPr>
      <dsp:spPr>
        <a:xfrm>
          <a:off x="0" y="2865202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 на структурата</a:t>
          </a:r>
          <a:endParaRPr lang="en-US" sz="2400" kern="1200"/>
        </a:p>
      </dsp:txBody>
      <dsp:txXfrm>
        <a:off x="42374" y="2907576"/>
        <a:ext cx="3001373" cy="783286"/>
      </dsp:txXfrm>
    </dsp:sp>
    <dsp:sp modelId="{6C33A986-6F89-4B21-BE91-0421039B7AC8}">
      <dsp:nvSpPr>
        <dsp:cNvPr id="0" name=""/>
        <dsp:cNvSpPr/>
      </dsp:nvSpPr>
      <dsp:spPr>
        <a:xfrm>
          <a:off x="3086121" y="3820040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нарушување на правила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нејасни цели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прескокнување на фази</a:t>
          </a:r>
          <a:endParaRPr lang="en-US" sz="1600" kern="1200" dirty="0"/>
        </a:p>
      </dsp:txBody>
      <dsp:txXfrm>
        <a:off x="3086121" y="3928544"/>
        <a:ext cx="4303669" cy="651026"/>
      </dsp:txXfrm>
    </dsp:sp>
    <dsp:sp modelId="{E6F40792-10F6-4CFC-938B-B21D63724FAD}">
      <dsp:nvSpPr>
        <dsp:cNvPr id="0" name=""/>
        <dsp:cNvSpPr/>
      </dsp:nvSpPr>
      <dsp:spPr>
        <a:xfrm>
          <a:off x="0" y="3820040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Конфликти на процедурите</a:t>
          </a:r>
          <a:endParaRPr lang="en-US" sz="2400" kern="1200"/>
        </a:p>
      </dsp:txBody>
      <dsp:txXfrm>
        <a:off x="42374" y="3862414"/>
        <a:ext cx="3001373" cy="783286"/>
      </dsp:txXfrm>
    </dsp:sp>
    <dsp:sp modelId="{61D3921F-2F28-4A5F-9C76-5A476B6E930D}">
      <dsp:nvSpPr>
        <dsp:cNvPr id="0" name=""/>
        <dsp:cNvSpPr/>
      </dsp:nvSpPr>
      <dsp:spPr>
        <a:xfrm>
          <a:off x="3086121" y="4775567"/>
          <a:ext cx="4629182" cy="8680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религија, идеологија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разлика во критериумите за морал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k-MK" sz="1600" kern="1200" dirty="0"/>
            <a:t>противречни вредности</a:t>
          </a:r>
          <a:endParaRPr lang="en-US" sz="1600" kern="1200" dirty="0"/>
        </a:p>
      </dsp:txBody>
      <dsp:txXfrm>
        <a:off x="3086121" y="4884071"/>
        <a:ext cx="4303669" cy="651026"/>
      </dsp:txXfrm>
    </dsp:sp>
    <dsp:sp modelId="{E1D8183A-C5AA-4ACE-A8D9-6B80D790A15D}">
      <dsp:nvSpPr>
        <dsp:cNvPr id="0" name=""/>
        <dsp:cNvSpPr/>
      </dsp:nvSpPr>
      <dsp:spPr>
        <a:xfrm>
          <a:off x="0" y="4774878"/>
          <a:ext cx="3086121" cy="8680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/>
            <a:t>Конфликти на вредности</a:t>
          </a:r>
          <a:endParaRPr lang="en-US" sz="2400" kern="1200"/>
        </a:p>
      </dsp:txBody>
      <dsp:txXfrm>
        <a:off x="42374" y="4817252"/>
        <a:ext cx="3001373" cy="783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74536-9CF9-4863-9A3D-6F06F8A84B24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42745-5548-45B0-AB37-DB868CE750D4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9020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724796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9550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0741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44138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4381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89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47406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01434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374999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8964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8626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26B92-1C31-4EBA-8994-A696FBEA83B9}" type="datetimeFigureOut">
              <a:rPr lang="mk-MK" smtClean="0"/>
              <a:pPr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03767-474B-4062-B5FE-09A1FF2FC59F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64908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862" y="1167214"/>
            <a:ext cx="7772400" cy="1981199"/>
          </a:xfrm>
        </p:spPr>
        <p:txBody>
          <a:bodyPr>
            <a:noAutofit/>
          </a:bodyPr>
          <a:lstStyle/>
          <a:p>
            <a:r>
              <a:rPr lang="mk-MK" sz="3200" b="1" dirty="0" smtClean="0"/>
              <a:t>КОНФЛИКТИ И РАЗРЕШУВАЊЕ НА КОНФЛИКТИ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990600"/>
          </a:xfrm>
        </p:spPr>
        <p:txBody>
          <a:bodyPr>
            <a:normAutofit/>
          </a:bodyPr>
          <a:lstStyle/>
          <a:p>
            <a:r>
              <a:rPr lang="mk-MK" b="1" dirty="0" smtClean="0"/>
              <a:t>Проф. д-р Гордана Тасевска</a:t>
            </a:r>
            <a:endParaRPr lang="mk-MK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82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Calibri" pitchFamily="34" charset="0"/>
              </a:rPr>
              <a:t>Пристапи во разрешување на конфликтите</a:t>
            </a:r>
            <a:endParaRPr lang="mk-MK" dirty="0"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83" y="2348880"/>
            <a:ext cx="27051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5701" y="3429000"/>
            <a:ext cx="24765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14678" y="1690689"/>
            <a:ext cx="27146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mk-MK" dirty="0"/>
          </a:p>
          <a:p>
            <a:r>
              <a:rPr lang="mk-MK" sz="2400" b="1" dirty="0" smtClean="0">
                <a:latin typeface="Calibri" pitchFamily="34" charset="0"/>
              </a:rPr>
              <a:t>Натпреварување</a:t>
            </a:r>
            <a:endParaRPr lang="mk-MK" sz="2400" b="1" dirty="0">
              <a:latin typeface="Calibri" pitchFamily="34" charset="0"/>
            </a:endParaRPr>
          </a:p>
          <a:p>
            <a:endParaRPr lang="mk-MK" sz="2400" b="1" dirty="0">
              <a:latin typeface="Calibri" pitchFamily="34" charset="0"/>
            </a:endParaRPr>
          </a:p>
          <a:p>
            <a:r>
              <a:rPr lang="mk-MK" sz="2400" b="1" dirty="0">
                <a:latin typeface="Calibri" pitchFamily="34" charset="0"/>
              </a:rPr>
              <a:t>•</a:t>
            </a:r>
            <a:r>
              <a:rPr lang="mk-MK" sz="2400" b="1" dirty="0" smtClean="0">
                <a:latin typeface="Calibri" pitchFamily="34" charset="0"/>
              </a:rPr>
              <a:t>Прилагодување</a:t>
            </a:r>
            <a:endParaRPr lang="mk-MK" sz="2400" b="1" dirty="0">
              <a:latin typeface="Calibri" pitchFamily="34" charset="0"/>
            </a:endParaRPr>
          </a:p>
          <a:p>
            <a:endParaRPr lang="mk-MK" sz="2400" b="1" dirty="0">
              <a:latin typeface="Calibri" pitchFamily="34" charset="0"/>
            </a:endParaRPr>
          </a:p>
          <a:p>
            <a:r>
              <a:rPr lang="mk-MK" sz="2400" b="1" dirty="0">
                <a:latin typeface="Calibri" pitchFamily="34" charset="0"/>
              </a:rPr>
              <a:t>•</a:t>
            </a:r>
            <a:r>
              <a:rPr lang="mk-MK" sz="2400" b="1" dirty="0" smtClean="0">
                <a:latin typeface="Calibri" pitchFamily="34" charset="0"/>
              </a:rPr>
              <a:t>Избегнување</a:t>
            </a:r>
            <a:endParaRPr lang="mk-MK" sz="2400" b="1" dirty="0">
              <a:latin typeface="Calibri" pitchFamily="34" charset="0"/>
            </a:endParaRPr>
          </a:p>
          <a:p>
            <a:endParaRPr lang="mk-MK" sz="2400" b="1" dirty="0">
              <a:latin typeface="Calibri" pitchFamily="34" charset="0"/>
            </a:endParaRPr>
          </a:p>
          <a:p>
            <a:r>
              <a:rPr lang="mk-MK" sz="2400" b="1" dirty="0">
                <a:latin typeface="Calibri" pitchFamily="34" charset="0"/>
              </a:rPr>
              <a:t>•</a:t>
            </a:r>
            <a:r>
              <a:rPr lang="mk-MK" sz="2400" b="1" dirty="0" smtClean="0">
                <a:latin typeface="Calibri" pitchFamily="34" charset="0"/>
              </a:rPr>
              <a:t>Соработка</a:t>
            </a:r>
            <a:endParaRPr lang="mk-MK" sz="2400" b="1" dirty="0">
              <a:latin typeface="Calibri" pitchFamily="34" charset="0"/>
            </a:endParaRPr>
          </a:p>
          <a:p>
            <a:endParaRPr lang="mk-MK" sz="2400" b="1" dirty="0">
              <a:latin typeface="Calibri" pitchFamily="34" charset="0"/>
            </a:endParaRPr>
          </a:p>
          <a:p>
            <a:r>
              <a:rPr lang="mk-MK" sz="2400" b="1" dirty="0">
                <a:latin typeface="Calibri" pitchFamily="34" charset="0"/>
              </a:rPr>
              <a:t>•</a:t>
            </a:r>
            <a:r>
              <a:rPr lang="mk-MK" sz="2400" b="1" dirty="0" smtClean="0">
                <a:latin typeface="Calibri" pitchFamily="34" charset="0"/>
              </a:rPr>
              <a:t>Компромис</a:t>
            </a:r>
            <a:endParaRPr lang="mk-MK" sz="24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5877272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Communic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5963" y="1212850"/>
            <a:ext cx="2608263" cy="1949450"/>
          </a:xfrm>
          <a:prstGeom prst="rect">
            <a:avLst/>
          </a:prstGeom>
          <a:noFill/>
        </p:spPr>
      </p:pic>
      <p:graphicFrame>
        <p:nvGraphicFramePr>
          <p:cNvPr id="3" name="Diagram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7682097"/>
              </p:ext>
            </p:extLst>
          </p:nvPr>
        </p:nvGraphicFramePr>
        <p:xfrm>
          <a:off x="1043608" y="188640"/>
          <a:ext cx="771530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457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9144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536" y="6021288"/>
            <a:ext cx="8157155" cy="701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b="1" dirty="0" smtClean="0">
                <a:latin typeface="Calibri" pitchFamily="34" charset="0"/>
              </a:rPr>
              <a:t>Видови конфликти според настанувањето</a:t>
            </a:r>
            <a:endParaRPr lang="mk-MK" b="1" dirty="0">
              <a:latin typeface="Calibri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325112"/>
          </a:xfrm>
        </p:spPr>
        <p:txBody>
          <a:bodyPr/>
          <a:lstStyle/>
          <a:p>
            <a:r>
              <a:rPr lang="mk-MK" dirty="0" smtClean="0">
                <a:latin typeface="Calibri" pitchFamily="34" charset="0"/>
              </a:rPr>
              <a:t>Внатрешни (интраперсонални ):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Конфликт на двојно одбивање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Конфликт на двојно привлекување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Конфликт на истовремено привлекување и одбивање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Конфликт на улоги</a:t>
            </a:r>
          </a:p>
          <a:p>
            <a:r>
              <a:rPr lang="mk-MK" dirty="0" smtClean="0">
                <a:latin typeface="Calibri" pitchFamily="34" charset="0"/>
              </a:rPr>
              <a:t>Надворешни: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Интерперсонални конфликти</a:t>
            </a:r>
          </a:p>
          <a:p>
            <a:pPr lvl="1"/>
            <a:r>
              <a:rPr lang="mk-MK" dirty="0" smtClean="0">
                <a:latin typeface="Calibri" pitchFamily="34" charset="0"/>
              </a:rPr>
              <a:t>Социјални конфликти</a:t>
            </a:r>
          </a:p>
          <a:p>
            <a:pPr lvl="1"/>
            <a:endParaRPr lang="mk-MK" dirty="0" smtClean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624251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k-MK" b="1" dirty="0" smtClean="0">
                <a:latin typeface="Calibri" pitchFamily="34" charset="0"/>
              </a:rPr>
              <a:t>Што е конфликт?</a:t>
            </a:r>
            <a:endParaRPr lang="mk-MK" b="1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mk-M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484784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95" y="5961348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mk-MK" i="1" dirty="0" smtClean="0"/>
              <a:t/>
            </a:r>
            <a:br>
              <a:rPr lang="mk-MK" i="1" dirty="0" smtClean="0"/>
            </a:br>
            <a:r>
              <a:rPr lang="en-US" i="1" dirty="0" err="1" smtClean="0"/>
              <a:t>Conflictus</a:t>
            </a:r>
            <a:r>
              <a:rPr lang="en-US" i="1" dirty="0" smtClean="0"/>
              <a:t>= </a:t>
            </a:r>
            <a:r>
              <a:rPr lang="mk-MK" dirty="0" smtClean="0">
                <a:latin typeface="Calibri" pitchFamily="34" charset="0"/>
              </a:rPr>
              <a:t>меѓусебен судир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31486"/>
          </a:xfrm>
        </p:spPr>
        <p:txBody>
          <a:bodyPr>
            <a:normAutofit/>
          </a:bodyPr>
          <a:lstStyle/>
          <a:p>
            <a:pPr lvl="0"/>
            <a:endParaRPr lang="mk-MK" sz="2600" dirty="0" smtClean="0"/>
          </a:p>
          <a:p>
            <a:pPr marL="0" lvl="0" indent="0">
              <a:buNone/>
            </a:pPr>
            <a:endParaRPr lang="mk-MK" sz="2600" b="1" dirty="0" smtClean="0"/>
          </a:p>
          <a:p>
            <a:pPr marL="0" lvl="0" indent="0">
              <a:buNone/>
            </a:pPr>
            <a:endParaRPr lang="mk-MK" sz="2600" b="1" dirty="0"/>
          </a:p>
          <a:p>
            <a:pPr marL="0" lvl="0" indent="0">
              <a:buNone/>
            </a:pPr>
            <a:r>
              <a:rPr lang="fr-FR" sz="2600" b="1" dirty="0" err="1" smtClean="0"/>
              <a:t>Конфликтот</a:t>
            </a:r>
            <a:r>
              <a:rPr lang="fr-FR" sz="2600" b="1" dirty="0" smtClean="0"/>
              <a:t> </a:t>
            </a:r>
            <a:r>
              <a:rPr lang="fr-FR" sz="2600" b="1" dirty="0" smtClean="0"/>
              <a:t>е </a:t>
            </a:r>
            <a:r>
              <a:rPr lang="fr-FR" sz="2600" b="1" dirty="0" err="1" smtClean="0"/>
              <a:t>збир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на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меѓусебна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спротивност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на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различни</a:t>
            </a:r>
            <a:r>
              <a:rPr lang="fr-FR" sz="2600" b="1" dirty="0" smtClean="0"/>
              <a:t> </a:t>
            </a:r>
            <a:r>
              <a:rPr lang="fr-FR" sz="2600" b="1" dirty="0" err="1" smtClean="0"/>
              <a:t>потреби</a:t>
            </a:r>
            <a:r>
              <a:rPr lang="en-US" sz="2600" b="1" dirty="0" smtClean="0"/>
              <a:t>, </a:t>
            </a:r>
            <a:r>
              <a:rPr lang="fr-FR" sz="2600" b="1" dirty="0" err="1" smtClean="0"/>
              <a:t>желби</a:t>
            </a:r>
            <a:r>
              <a:rPr lang="en-US" sz="2600" b="1" dirty="0" smtClean="0"/>
              <a:t>, </a:t>
            </a:r>
            <a:r>
              <a:rPr lang="fr-FR" sz="2600" b="1" dirty="0" err="1" smtClean="0"/>
              <a:t>интереси</a:t>
            </a:r>
            <a:r>
              <a:rPr lang="en-US" sz="2600" b="1" dirty="0" smtClean="0"/>
              <a:t>, </a:t>
            </a:r>
            <a:r>
              <a:rPr lang="fr-FR" sz="2600" b="1" dirty="0" err="1" smtClean="0"/>
              <a:t>чувства</a:t>
            </a:r>
            <a:r>
              <a:rPr lang="fr-FR" sz="2600" b="1" dirty="0" smtClean="0"/>
              <a:t> и </a:t>
            </a:r>
            <a:r>
              <a:rPr lang="fr-FR" sz="2600" b="1" dirty="0" err="1" smtClean="0"/>
              <a:t>активности</a:t>
            </a:r>
            <a:r>
              <a:rPr lang="en-US" sz="2600" b="1" dirty="0" smtClean="0"/>
              <a:t> – </a:t>
            </a:r>
            <a:r>
              <a:rPr lang="fr-FR" sz="2600" b="1" dirty="0" err="1" smtClean="0"/>
              <a:t>Фишхалек</a:t>
            </a:r>
            <a:r>
              <a:rPr lang="fr-FR" sz="2600" b="1" dirty="0" smtClean="0"/>
              <a:t> и </a:t>
            </a:r>
            <a:r>
              <a:rPr lang="fr-FR" sz="2600" b="1" dirty="0" err="1" smtClean="0"/>
              <a:t>Брајша</a:t>
            </a:r>
            <a:endParaRPr lang="mk-MK" sz="2600" b="1" dirty="0" smtClean="0"/>
          </a:p>
          <a:p>
            <a:endParaRPr lang="mk-M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733256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 smtClean="0">
                <a:latin typeface="Calibri" pitchFamily="34" charset="0"/>
              </a:rPr>
              <a:t>Зошто</a:t>
            </a:r>
            <a:r>
              <a:rPr lang="en-GB" b="1" dirty="0" smtClean="0">
                <a:latin typeface="Calibri" pitchFamily="34" charset="0"/>
              </a:rPr>
              <a:t> </a:t>
            </a:r>
            <a:r>
              <a:rPr lang="en-GB" b="1" dirty="0" err="1" smtClean="0">
                <a:latin typeface="Calibri" pitchFamily="34" charset="0"/>
              </a:rPr>
              <a:t>обично</a:t>
            </a:r>
            <a:r>
              <a:rPr lang="en-GB" b="1" dirty="0" smtClean="0">
                <a:latin typeface="Calibri" pitchFamily="34" charset="0"/>
              </a:rPr>
              <a:t> </a:t>
            </a:r>
            <a:r>
              <a:rPr lang="en-GB" b="1" dirty="0" err="1" smtClean="0">
                <a:latin typeface="Calibri" pitchFamily="34" charset="0"/>
              </a:rPr>
              <a:t>доаѓа</a:t>
            </a:r>
            <a:r>
              <a:rPr lang="en-GB" b="1" dirty="0" smtClean="0">
                <a:latin typeface="Calibri" pitchFamily="34" charset="0"/>
              </a:rPr>
              <a:t> </a:t>
            </a:r>
            <a:r>
              <a:rPr lang="en-GB" b="1" dirty="0" err="1" smtClean="0">
                <a:latin typeface="Calibri" pitchFamily="34" charset="0"/>
              </a:rPr>
              <a:t>до</a:t>
            </a:r>
            <a:r>
              <a:rPr lang="en-GB" b="1" dirty="0" smtClean="0">
                <a:latin typeface="Calibri" pitchFamily="34" charset="0"/>
              </a:rPr>
              <a:t> </a:t>
            </a:r>
            <a:r>
              <a:rPr lang="en-GB" b="1" dirty="0" err="1" smtClean="0">
                <a:latin typeface="Calibri" pitchFamily="34" charset="0"/>
              </a:rPr>
              <a:t>конфликт</a:t>
            </a:r>
            <a:r>
              <a:rPr lang="en-US" b="1" dirty="0" smtClean="0">
                <a:latin typeface="Calibri" pitchFamily="34" charset="0"/>
              </a:rPr>
              <a:t>?!</a:t>
            </a:r>
            <a:endParaRPr lang="mk-MK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2" y="1744259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34970" y="5517232"/>
            <a:ext cx="1474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400" b="1" dirty="0" smtClean="0">
                <a:latin typeface="Calibri" pitchFamily="34" charset="0"/>
              </a:rPr>
              <a:t>конфликт</a:t>
            </a:r>
            <a:endParaRPr lang="mk-MK" sz="2400" b="1" dirty="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57117" y="3068531"/>
            <a:ext cx="1414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400" b="1" dirty="0" smtClean="0">
                <a:latin typeface="Calibri" pitchFamily="34" charset="0"/>
              </a:rPr>
              <a:t>вредност</a:t>
            </a:r>
            <a:endParaRPr lang="mk-MK" sz="2400" b="1" dirty="0"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72264" y="3068531"/>
            <a:ext cx="1414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k-MK" sz="2400" b="1" dirty="0" smtClean="0">
                <a:latin typeface="Calibri" pitchFamily="34" charset="0"/>
              </a:rPr>
              <a:t>вредност</a:t>
            </a:r>
            <a:endParaRPr lang="mk-MK" sz="24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92" y="6003977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153400" cy="990600"/>
          </a:xfrm>
        </p:spPr>
        <p:txBody>
          <a:bodyPr/>
          <a:lstStyle/>
          <a:p>
            <a:r>
              <a:rPr lang="mk-MK" dirty="0" smtClean="0"/>
              <a:t>Позитивни страни на конфликтот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442638"/>
            <a:ext cx="8229600" cy="4325112"/>
          </a:xfrm>
        </p:spPr>
        <p:txBody>
          <a:bodyPr>
            <a:normAutofit/>
          </a:bodyPr>
          <a:lstStyle/>
          <a:p>
            <a:r>
              <a:rPr lang="mk-MK" sz="2400" dirty="0" smtClean="0">
                <a:latin typeface="Calibri" pitchFamily="34" charset="0"/>
              </a:rPr>
              <a:t>Конфликтот го поттикнува растот, односно преку учење ни овозможува да ги надминеме предизвиците во однос на другите;</a:t>
            </a:r>
          </a:p>
          <a:p>
            <a:r>
              <a:rPr lang="mk-MK" sz="2400" dirty="0" smtClean="0">
                <a:latin typeface="Calibri" pitchFamily="34" charset="0"/>
              </a:rPr>
              <a:t>Ја поттикнува креативноста и иновативноста, преку предложување на решенија за надминување на разликите помеѓу заинтересираните страни;</a:t>
            </a:r>
          </a:p>
          <a:p>
            <a:r>
              <a:rPr lang="mk-MK" sz="2400" dirty="0" smtClean="0">
                <a:latin typeface="Calibri" pitchFamily="34" charset="0"/>
              </a:rPr>
              <a:t>Го поттикнува развојот на интерперсоналните вештини;</a:t>
            </a:r>
          </a:p>
          <a:p>
            <a:r>
              <a:rPr lang="mk-MK" sz="2400" dirty="0" smtClean="0">
                <a:latin typeface="Calibri" pitchFamily="34" charset="0"/>
              </a:rPr>
              <a:t>Го промовира меѓусебното разбирање помеѓу различни ставови, интереси, култури...</a:t>
            </a:r>
          </a:p>
          <a:p>
            <a:r>
              <a:rPr lang="mk-MK" sz="2400" dirty="0" smtClean="0">
                <a:latin typeface="Calibri" pitchFamily="34" charset="0"/>
              </a:rPr>
              <a:t>Го поттикнува растот на процесот на стагнација;</a:t>
            </a:r>
          </a:p>
          <a:p>
            <a:r>
              <a:rPr lang="mk-MK" sz="2400" dirty="0" smtClean="0">
                <a:latin typeface="Calibri" pitchFamily="34" charset="0"/>
              </a:rPr>
              <a:t>Може да промовира оригиналност.</a:t>
            </a:r>
            <a:endParaRPr lang="mk-MK" sz="2400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121860"/>
            <a:ext cx="1199367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mk-MK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</a:t>
            </a:r>
            <a:endParaRPr lang="mk-MK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57" y="5991188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b="1" dirty="0" smtClean="0">
                <a:latin typeface="Calibri" pitchFamily="34" charset="0"/>
              </a:rPr>
              <a:t>Негативни страни на конфликтот</a:t>
            </a:r>
            <a:endParaRPr lang="mk-MK" b="1" dirty="0">
              <a:latin typeface="Calibri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00034" y="1905000"/>
            <a:ext cx="8229600" cy="4325112"/>
          </a:xfrm>
        </p:spPr>
        <p:txBody>
          <a:bodyPr/>
          <a:lstStyle/>
          <a:p>
            <a:r>
              <a:rPr lang="mk-MK" dirty="0" smtClean="0">
                <a:latin typeface="Calibri" pitchFamily="34" charset="0"/>
              </a:rPr>
              <a:t>Голема фрустрација и кај двете страни;</a:t>
            </a:r>
          </a:p>
          <a:p>
            <a:r>
              <a:rPr lang="mk-MK" dirty="0" smtClean="0">
                <a:latin typeface="Calibri" pitchFamily="34" charset="0"/>
              </a:rPr>
              <a:t>Намалување на продуктивноста;</a:t>
            </a:r>
          </a:p>
          <a:p>
            <a:r>
              <a:rPr lang="mk-MK" dirty="0" smtClean="0">
                <a:latin typeface="Calibri" pitchFamily="34" charset="0"/>
              </a:rPr>
              <a:t>Пренесување на конфликтот надвор од работата;</a:t>
            </a:r>
          </a:p>
          <a:p>
            <a:r>
              <a:rPr lang="mk-MK" dirty="0" smtClean="0">
                <a:latin typeface="Calibri" pitchFamily="34" charset="0"/>
              </a:rPr>
              <a:t>Донесување на несоодветни решенија;</a:t>
            </a:r>
          </a:p>
          <a:p>
            <a:r>
              <a:rPr lang="mk-MK" dirty="0" smtClean="0">
                <a:latin typeface="Calibri" pitchFamily="34" charset="0"/>
              </a:rPr>
              <a:t>Статусот и егото стануваат поважни од причината и реалноста;</a:t>
            </a:r>
          </a:p>
          <a:p>
            <a:r>
              <a:rPr lang="mk-MK" dirty="0" smtClean="0">
                <a:latin typeface="Calibri" pitchFamily="34" charset="0"/>
              </a:rPr>
              <a:t>Правење на непотребни трошоци...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728" y="-152400"/>
            <a:ext cx="72167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mk-MK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mk-MK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157192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79" y="0"/>
            <a:ext cx="9038421" cy="611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6156899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758" y="16417"/>
            <a:ext cx="8229600" cy="1066800"/>
          </a:xfrm>
        </p:spPr>
        <p:txBody>
          <a:bodyPr/>
          <a:lstStyle/>
          <a:p>
            <a:r>
              <a:rPr lang="mk-MK" dirty="0" smtClean="0"/>
              <a:t>Анализа на конфликтот:</a:t>
            </a:r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758" y="1083217"/>
            <a:ext cx="8229600" cy="4325112"/>
          </a:xfrm>
        </p:spPr>
        <p:txBody>
          <a:bodyPr>
            <a:noAutofit/>
          </a:bodyPr>
          <a:lstStyle/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</a:t>
            </a:r>
            <a:r>
              <a:rPr lang="mk-MK" sz="1800" dirty="0" smtClean="0"/>
              <a:t> најмногу добива или кој најмногу губи во одржувањето на конфликтната ситуација?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</a:t>
            </a:r>
            <a:r>
              <a:rPr lang="mk-MK" sz="1800" dirty="0" smtClean="0"/>
              <a:t> најмногу ќе добие или кој најмногу ќе изгуби во решавањето на конфликтната ситуација?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 </a:t>
            </a:r>
            <a:r>
              <a:rPr lang="mk-MK" sz="1800" dirty="0" smtClean="0"/>
              <a:t>стои зад настанувањето на конфликтот?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ШТО</a:t>
            </a:r>
            <a:r>
              <a:rPr lang="mk-MK" sz="1800" dirty="0" smtClean="0"/>
              <a:t> довело до појава на конфликт?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КОЈА</a:t>
            </a:r>
            <a:r>
              <a:rPr lang="mk-MK" sz="1800" dirty="0" smtClean="0"/>
              <a:t> ќе биде последната разрешница на конфликтот?</a:t>
            </a:r>
          </a:p>
          <a:p>
            <a:r>
              <a:rPr lang="mk-MK" sz="1800" b="1" dirty="0" smtClean="0"/>
              <a:t>КОИ</a:t>
            </a:r>
            <a:r>
              <a:rPr lang="mk-MK" sz="1800" dirty="0" smtClean="0"/>
              <a:t> аспекти на ситуацијата имаат врска со културните разлики кои едноставно не ги разбирате?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КОЛКУ </a:t>
            </a:r>
            <a:r>
              <a:rPr lang="mk-MK" sz="1800" dirty="0" smtClean="0"/>
              <a:t>долго трае конфликтот и дали постои можност сам по себе да се реши?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</a:t>
            </a:r>
            <a:r>
              <a:rPr lang="mk-MK" sz="1800" dirty="0" smtClean="0"/>
              <a:t> се манифестира конфликтот? Дали има само мали несогласности или има отворено напаѓање на другата страна?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КОГА</a:t>
            </a:r>
            <a:r>
              <a:rPr lang="mk-MK" sz="1800" dirty="0" smtClean="0"/>
              <a:t> се појавува конфликтот? Само во одредена ситуација или секогаш?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КАДЕ</a:t>
            </a:r>
            <a:r>
              <a:rPr lang="mk-MK" sz="1800" dirty="0" smtClean="0"/>
              <a:t> се случува конфликтот?</a:t>
            </a:r>
          </a:p>
          <a:p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ЗОШТО </a:t>
            </a:r>
            <a:r>
              <a:rPr lang="mk-MK" sz="1800" dirty="0" smtClean="0"/>
              <a:t>постои конфликтот? ... </a:t>
            </a:r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ЗОШТО?</a:t>
            </a:r>
            <a:r>
              <a:rPr lang="mk-MK" sz="1800" dirty="0" smtClean="0"/>
              <a:t> ... </a:t>
            </a:r>
            <a:r>
              <a:rPr lang="mk-MK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ЗОШТО?</a:t>
            </a:r>
            <a:endParaRPr lang="mk-MK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124578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81" y="260648"/>
            <a:ext cx="8229600" cy="10698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фазите на развој на конфликтите</a:t>
            </a:r>
            <a:endParaRPr lang="mk-MK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05" y="1338982"/>
            <a:ext cx="8358246" cy="458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67" y="5933761"/>
            <a:ext cx="8157155" cy="7011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397</Words>
  <Application>Microsoft Office PowerPoint</Application>
  <PresentationFormat>On-screen Show (4:3)</PresentationFormat>
  <Paragraphs>85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КОНФЛИКТИ И РАЗРЕШУВАЊЕ НА КОНФЛИКТИ</vt:lpstr>
      <vt:lpstr>Што е конфликт?</vt:lpstr>
      <vt:lpstr> Conflictus= меѓусебен судир</vt:lpstr>
      <vt:lpstr>Зошто обично доаѓа до конфликт?!</vt:lpstr>
      <vt:lpstr>Позитивни страни на конфликтот</vt:lpstr>
      <vt:lpstr>Негативни страни на конфликтот</vt:lpstr>
      <vt:lpstr>PowerPoint Presentation</vt:lpstr>
      <vt:lpstr>Анализа на конфликтот:</vt:lpstr>
      <vt:lpstr>фазите на развој на конфликтите</vt:lpstr>
      <vt:lpstr>Пристапи во разрешување на конфликтите</vt:lpstr>
      <vt:lpstr>PowerPoint Presentation</vt:lpstr>
      <vt:lpstr>Видови конфликти според настанувањето</vt:lpstr>
    </vt:vector>
  </TitlesOfParts>
  <Company>MT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КOНФЛИКТИ</dc:title>
  <dc:creator>MT</dc:creator>
  <cp:lastModifiedBy>user</cp:lastModifiedBy>
  <cp:revision>63</cp:revision>
  <dcterms:created xsi:type="dcterms:W3CDTF">2009-11-16T22:29:13Z</dcterms:created>
  <dcterms:modified xsi:type="dcterms:W3CDTF">2020-06-03T12:15:43Z</dcterms:modified>
</cp:coreProperties>
</file>